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107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mar Nefzi" userId="87da27edb11b0095" providerId="LiveId" clId="{ADBFD48F-37E2-4A3D-A0C0-EA57AB710A98}"/>
    <pc:docChg chg="custSel addSld modSld">
      <pc:chgData name="Omar Nefzi" userId="87da27edb11b0095" providerId="LiveId" clId="{ADBFD48F-37E2-4A3D-A0C0-EA57AB710A98}" dt="2022-12-24T13:47:29.405" v="14"/>
      <pc:docMkLst>
        <pc:docMk/>
      </pc:docMkLst>
      <pc:sldChg chg="modSp new mod">
        <pc:chgData name="Omar Nefzi" userId="87da27edb11b0095" providerId="LiveId" clId="{ADBFD48F-37E2-4A3D-A0C0-EA57AB710A98}" dt="2022-12-24T13:46:17.515" v="8" actId="27636"/>
        <pc:sldMkLst>
          <pc:docMk/>
          <pc:sldMk cId="1046192457" sldId="256"/>
        </pc:sldMkLst>
        <pc:spChg chg="mod">
          <ac:chgData name="Omar Nefzi" userId="87da27edb11b0095" providerId="LiveId" clId="{ADBFD48F-37E2-4A3D-A0C0-EA57AB710A98}" dt="2022-12-24T13:44:40.958" v="2" actId="27636"/>
          <ac:spMkLst>
            <pc:docMk/>
            <pc:sldMk cId="1046192457" sldId="256"/>
            <ac:spMk id="2" creationId="{70022B4B-EC12-3D77-7FEB-22215662AE67}"/>
          </ac:spMkLst>
        </pc:spChg>
        <pc:spChg chg="mod">
          <ac:chgData name="Omar Nefzi" userId="87da27edb11b0095" providerId="LiveId" clId="{ADBFD48F-37E2-4A3D-A0C0-EA57AB710A98}" dt="2022-12-24T13:46:17.515" v="8" actId="27636"/>
          <ac:spMkLst>
            <pc:docMk/>
            <pc:sldMk cId="1046192457" sldId="256"/>
            <ac:spMk id="3" creationId="{2B896E0C-FA2F-1CCB-5182-723D19AFDFD6}"/>
          </ac:spMkLst>
        </pc:spChg>
      </pc:sldChg>
      <pc:sldChg chg="modSp new mod">
        <pc:chgData name="Omar Nefzi" userId="87da27edb11b0095" providerId="LiveId" clId="{ADBFD48F-37E2-4A3D-A0C0-EA57AB710A98}" dt="2022-12-24T13:46:54.796" v="11"/>
        <pc:sldMkLst>
          <pc:docMk/>
          <pc:sldMk cId="3140139625" sldId="257"/>
        </pc:sldMkLst>
        <pc:spChg chg="mod">
          <ac:chgData name="Omar Nefzi" userId="87da27edb11b0095" providerId="LiveId" clId="{ADBFD48F-37E2-4A3D-A0C0-EA57AB710A98}" dt="2022-12-24T13:46:54.796" v="11"/>
          <ac:spMkLst>
            <pc:docMk/>
            <pc:sldMk cId="3140139625" sldId="257"/>
            <ac:spMk id="2" creationId="{C9D49B3B-4A41-463C-5BFD-B5314DFECA4C}"/>
          </ac:spMkLst>
        </pc:spChg>
        <pc:spChg chg="mod">
          <ac:chgData name="Omar Nefzi" userId="87da27edb11b0095" providerId="LiveId" clId="{ADBFD48F-37E2-4A3D-A0C0-EA57AB710A98}" dt="2022-12-24T13:46:45.831" v="10"/>
          <ac:spMkLst>
            <pc:docMk/>
            <pc:sldMk cId="3140139625" sldId="257"/>
            <ac:spMk id="3" creationId="{3D03CFAF-0714-036B-B081-5E65ADB52CB3}"/>
          </ac:spMkLst>
        </pc:spChg>
      </pc:sldChg>
      <pc:sldChg chg="modSp new mod">
        <pc:chgData name="Omar Nefzi" userId="87da27edb11b0095" providerId="LiveId" clId="{ADBFD48F-37E2-4A3D-A0C0-EA57AB710A98}" dt="2022-12-24T13:47:29.405" v="14"/>
        <pc:sldMkLst>
          <pc:docMk/>
          <pc:sldMk cId="2443757805" sldId="258"/>
        </pc:sldMkLst>
        <pc:spChg chg="mod">
          <ac:chgData name="Omar Nefzi" userId="87da27edb11b0095" providerId="LiveId" clId="{ADBFD48F-37E2-4A3D-A0C0-EA57AB710A98}" dt="2022-12-24T13:47:29.405" v="14"/>
          <ac:spMkLst>
            <pc:docMk/>
            <pc:sldMk cId="2443757805" sldId="258"/>
            <ac:spMk id="2" creationId="{D808B457-1655-3542-4D7C-624516011468}"/>
          </ac:spMkLst>
        </pc:spChg>
        <pc:spChg chg="mod">
          <ac:chgData name="Omar Nefzi" userId="87da27edb11b0095" providerId="LiveId" clId="{ADBFD48F-37E2-4A3D-A0C0-EA57AB710A98}" dt="2022-12-24T13:47:22.697" v="13"/>
          <ac:spMkLst>
            <pc:docMk/>
            <pc:sldMk cId="2443757805" sldId="258"/>
            <ac:spMk id="3" creationId="{E661206C-FEC3-9AE3-7D44-5D0023AF712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1D5E71-3197-6693-7DB7-4BEF8E2CB9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7617387-1DA6-8260-3509-2CA6E6EFB1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94A1F7B-AC6E-A9B1-BFC9-B3B04F4D5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81AD1-803E-4A1A-AB4C-AF28F3495B69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944A578-89FE-A0B9-9B17-FDC654E44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FE14953-E2EA-3F98-6FA4-2B2EF7A30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37AC-9CE6-4668-850F-479A31C1A49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338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CA9EAA-03B4-96C0-165A-4F799A066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0EDAFDF-B8A9-9CE5-D91D-ACC455BC82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DBD2ADE-8B8F-50C9-5CF8-2AA1283D5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81AD1-803E-4A1A-AB4C-AF28F3495B69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943FFC7-2A0F-699C-7202-239B1D4D1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A5BE6FB-2ACB-E9D9-C70F-C34E7FE9F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37AC-9CE6-4668-850F-479A31C1A49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38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28D09C5-F5BC-BF43-E424-7BA2093CEA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49FEA1D-2869-8F99-80BD-1D33A10CC5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158C907-88D3-1734-CE68-40104C200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81AD1-803E-4A1A-AB4C-AF28F3495B69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34E27C6-5393-3532-0B90-4A0F69000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ACECA72-AF5B-324C-E414-FCE4D2024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37AC-9CE6-4668-850F-479A31C1A49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367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2F0424-D4A6-3081-CD82-E2F0FE424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C6B0198-73B8-9363-CF51-7D2E873A56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BC632C7-F299-0299-485E-338A65334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81AD1-803E-4A1A-AB4C-AF28F3495B69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98E892A-D702-88EA-EBF0-C5C828B50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8A8860D-9232-2787-E467-F295718F3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37AC-9CE6-4668-850F-479A31C1A49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600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48FEAC-0BBF-886F-A82C-B6BDAFD4F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ED69920-D94A-7B3E-A9AA-41D7C1B67D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634E28B-A513-D628-8DE8-E5A2B1EAD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81AD1-803E-4A1A-AB4C-AF28F3495B69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B5DAE06-A373-8D70-2EC4-E5C34BC61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AEAF7D5-2FC1-DBE7-7FE4-7BF99D432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37AC-9CE6-4668-850F-479A31C1A49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670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9E80CE-15A8-55B1-7FC6-AFC619593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5F990FE-2187-AB8F-7D24-B80E85CFE2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D772F59-B002-FE3E-00D9-5714884575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E607D92-ECFE-444C-5A12-185F934D9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81AD1-803E-4A1A-AB4C-AF28F3495B69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FEBD389-CADF-6449-7E20-8F322E5AA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3F7D4E5-EBE5-0956-BA76-39001E71A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37AC-9CE6-4668-850F-479A31C1A49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71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7E9393-1F7C-DBFC-94A0-CF6CB3C15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3A3DD24-D35B-5B21-F569-A01D662202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A8130BF-ED2A-88BD-CCA4-C0B294DA3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C6CB03F-BBD7-351C-7E2A-A75D52A1CB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5912D53-0FF6-EB13-8501-05D4C48DF4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9125F68-B44F-3425-E21E-E0AF9D06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81AD1-803E-4A1A-AB4C-AF28F3495B69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0EB2C5D-4465-017B-219E-81CC8B59C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7DCD3C7-4815-105B-B377-3975FF12B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37AC-9CE6-4668-850F-479A31C1A49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92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13BA32-DC60-4BC6-A4E2-EA241D634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A54F40B-8D36-A684-F433-91904FFCB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81AD1-803E-4A1A-AB4C-AF28F3495B69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0F6369E-6A66-73C2-34D6-EBD600DAE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A2F6B44-0CA5-ADFD-CA1F-C3243F5AE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37AC-9CE6-4668-850F-479A31C1A49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1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E73825E-30E9-A08F-6E9A-AEAE57A98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81AD1-803E-4A1A-AB4C-AF28F3495B69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5A23383-A7F3-4436-625A-8772B5C63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910987A-3830-CCEA-6AEB-A6FDBC6D0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37AC-9CE6-4668-850F-479A31C1A49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032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6EB2B7-0CEF-3BCC-FF7E-EA7B5252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D92945-70AA-114D-32C5-3F515E2FF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EECD604-2ED5-30B0-D6DA-6B487B5F56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048BF99-DE0E-1D33-A41A-BD4DC9E46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81AD1-803E-4A1A-AB4C-AF28F3495B69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DAB2629-6082-6446-734F-51876AC0D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306A7A0-3F52-6019-8E19-095241535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37AC-9CE6-4668-850F-479A31C1A49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058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5F6471-B54F-FDA7-EE8A-62B2FA9FD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3257261-48D8-1050-1810-A25C124A76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5618D8A-6B05-1C78-9595-93CE56E27E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AF57065-6E67-4D90-FBED-F422CD4E7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81AD1-803E-4A1A-AB4C-AF28F3495B69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30066A5-795F-CC38-6189-C6B04F7AF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C7DB07D-7861-F6AD-0B35-59CD5EDB9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37AC-9CE6-4668-850F-479A31C1A49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681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713A343-1B07-3DBC-0DAB-E90F57770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7AD3D9F-31B2-B346-6A61-E7AD9E10C5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1F4594E-D1CB-9888-2DED-30202FF937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281AD1-803E-4A1A-AB4C-AF28F3495B69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5B2C41A-3C7C-6DEF-71C2-D8C690CD9E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5443DD9-E9EE-B620-5DB0-849D275746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5B37AC-9CE6-4668-850F-479A31C1A49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615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022B4B-EC12-3D77-7FEB-22215662AE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0" i="1" dirty="0">
                <a:solidFill>
                  <a:srgbClr val="0F0F19"/>
                </a:solidFill>
                <a:effectLst/>
                <a:latin typeface="inherit"/>
              </a:rPr>
              <a:t>How does the web work</a:t>
            </a:r>
            <a:r>
              <a:rPr lang="en-US" b="0" i="0" dirty="0">
                <a:solidFill>
                  <a:srgbClr val="0F0F19"/>
                </a:solidFill>
                <a:effectLst/>
                <a:latin typeface="inherit"/>
              </a:rPr>
              <a:t>?</a:t>
            </a:r>
            <a:br>
              <a:rPr lang="en-US" b="0" i="0" dirty="0">
                <a:solidFill>
                  <a:srgbClr val="0F0F19"/>
                </a:solidFill>
                <a:effectLst/>
                <a:latin typeface="inherit"/>
              </a:rPr>
            </a:br>
            <a:br>
              <a:rPr lang="en-US" dirty="0"/>
            </a:br>
            <a:endParaRPr lang="en-US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B896E0C-FA2F-1CCB-5182-723D19AFDF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25000" lnSpcReduction="20000"/>
          </a:bodyPr>
          <a:lstStyle/>
          <a:p>
            <a:pPr algn="l"/>
            <a:r>
              <a:rPr lang="en-US" sz="11100" b="0" i="0" dirty="0">
                <a:solidFill>
                  <a:srgbClr val="292524"/>
                </a:solidFill>
                <a:effectLst/>
                <a:latin typeface="Quicksand"/>
              </a:rPr>
              <a:t>The moment you enter this address in your browser and you hit ENTER, a lot of different things happen:</a:t>
            </a:r>
          </a:p>
          <a:p>
            <a:pPr algn="l">
              <a:buFont typeface="+mj-lt"/>
              <a:buAutoNum type="arabicPeriod"/>
            </a:pPr>
            <a:r>
              <a:rPr lang="en-US" sz="11100" b="0" i="0" dirty="0">
                <a:solidFill>
                  <a:srgbClr val="292524"/>
                </a:solidFill>
                <a:effectLst/>
                <a:latin typeface="Quicksand"/>
              </a:rPr>
              <a:t>The URL gets resolved</a:t>
            </a:r>
          </a:p>
          <a:p>
            <a:pPr algn="l">
              <a:buFont typeface="+mj-lt"/>
              <a:buAutoNum type="arabicPeriod"/>
            </a:pPr>
            <a:r>
              <a:rPr lang="en-US" sz="11100" b="0" i="0" dirty="0">
                <a:solidFill>
                  <a:srgbClr val="292524"/>
                </a:solidFill>
                <a:effectLst/>
                <a:latin typeface="Quicksand"/>
              </a:rPr>
              <a:t>A Request is sent to the server of the website</a:t>
            </a:r>
          </a:p>
          <a:p>
            <a:pPr algn="l">
              <a:buFont typeface="+mj-lt"/>
              <a:buAutoNum type="arabicPeriod"/>
            </a:pPr>
            <a:r>
              <a:rPr lang="en-US" sz="11100" b="0" i="0" dirty="0">
                <a:solidFill>
                  <a:srgbClr val="292524"/>
                </a:solidFill>
                <a:effectLst/>
                <a:latin typeface="Quicksand"/>
              </a:rPr>
              <a:t>The response of the server is parsed</a:t>
            </a:r>
          </a:p>
          <a:p>
            <a:pPr algn="l">
              <a:buFont typeface="+mj-lt"/>
              <a:buAutoNum type="arabicPeriod"/>
            </a:pPr>
            <a:r>
              <a:rPr lang="en-US" sz="11100" b="0" i="0" dirty="0">
                <a:solidFill>
                  <a:srgbClr val="292524"/>
                </a:solidFill>
                <a:effectLst/>
                <a:latin typeface="Quicksand"/>
              </a:rPr>
              <a:t>The page is rendered and displayed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192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D49B3B-4A41-463C-5BFD-B5314DFEC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you need to be a web developer?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D03CFAF-0714-036B-B081-5E65ADB52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To become a Web Developer, you should have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an understanding of HTML, CSS, and JavaScript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 It's also recommended to learn about CSS and CSS frameworks. Developing these fundamental web development skills will give you the foundation and logic for communicating with programming languages.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139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08B457-1655-3542-4D7C-624516011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did you choose to learn web development?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661206C-FEC3-9AE3-7D44-5D0023AF7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Web development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gives you the opportunity to express yourself creatively on the internet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 If you have an idea you would like to try as you discover your web dev skills, try it out. Web dev is a fun, creative experience.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75780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169</Words>
  <Application>Microsoft Office PowerPoint</Application>
  <PresentationFormat>Grand écran</PresentationFormat>
  <Paragraphs>10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10" baseType="lpstr">
      <vt:lpstr>arial</vt:lpstr>
      <vt:lpstr>arial</vt:lpstr>
      <vt:lpstr>Calibri</vt:lpstr>
      <vt:lpstr>Calibri Light</vt:lpstr>
      <vt:lpstr>inherit</vt:lpstr>
      <vt:lpstr>Quicksand</vt:lpstr>
      <vt:lpstr>Thème Office</vt:lpstr>
      <vt:lpstr>How does the web work?  </vt:lpstr>
      <vt:lpstr>What do you need to be a web developer?</vt:lpstr>
      <vt:lpstr>Why did you choose to learn web development?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does the web work?  </dc:title>
  <dc:creator>Omar Nefzi</dc:creator>
  <cp:lastModifiedBy>Omar Nefzi</cp:lastModifiedBy>
  <cp:revision>1</cp:revision>
  <dcterms:created xsi:type="dcterms:W3CDTF">2022-12-24T13:42:36Z</dcterms:created>
  <dcterms:modified xsi:type="dcterms:W3CDTF">2022-12-24T13:47:33Z</dcterms:modified>
</cp:coreProperties>
</file>