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7" r:id="rId3"/>
    <p:sldId id="258" r:id="rId4"/>
    <p:sldId id="261" r:id="rId5"/>
    <p:sldId id="262" r:id="rId6"/>
    <p:sldId id="263" r:id="rId7"/>
    <p:sldId id="268" r:id="rId8"/>
    <p:sldId id="264" r:id="rId9"/>
    <p:sldId id="265"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Nefzi" userId="87da27edb11b0095" providerId="LiveId" clId="{4C126738-A34D-46CB-BEC1-5A04E9BFA8BB}"/>
    <pc:docChg chg="custSel delSld modSld">
      <pc:chgData name="Omar Nefzi" userId="87da27edb11b0095" providerId="LiveId" clId="{4C126738-A34D-46CB-BEC1-5A04E9BFA8BB}" dt="2023-07-01T14:00:48.383" v="46" actId="47"/>
      <pc:docMkLst>
        <pc:docMk/>
      </pc:docMkLst>
      <pc:sldChg chg="modSp mod">
        <pc:chgData name="Omar Nefzi" userId="87da27edb11b0095" providerId="LiveId" clId="{4C126738-A34D-46CB-BEC1-5A04E9BFA8BB}" dt="2023-07-01T14:00:44.385" v="45" actId="1076"/>
        <pc:sldMkLst>
          <pc:docMk/>
          <pc:sldMk cId="1396128113" sldId="257"/>
        </pc:sldMkLst>
        <pc:spChg chg="mod">
          <ac:chgData name="Omar Nefzi" userId="87da27edb11b0095" providerId="LiveId" clId="{4C126738-A34D-46CB-BEC1-5A04E9BFA8BB}" dt="2023-07-01T13:57:11.431" v="0"/>
          <ac:spMkLst>
            <pc:docMk/>
            <pc:sldMk cId="1396128113" sldId="257"/>
            <ac:spMk id="3" creationId="{C5EE494D-D6D0-5C1D-AA21-8C1C36DBEDFE}"/>
          </ac:spMkLst>
        </pc:spChg>
        <pc:spChg chg="mod">
          <ac:chgData name="Omar Nefzi" userId="87da27edb11b0095" providerId="LiveId" clId="{4C126738-A34D-46CB-BEC1-5A04E9BFA8BB}" dt="2023-07-01T14:00:44.385" v="45" actId="1076"/>
          <ac:spMkLst>
            <pc:docMk/>
            <pc:sldMk cId="1396128113" sldId="257"/>
            <ac:spMk id="4" creationId="{25B33C97-FBEF-246D-9E49-7C706D697805}"/>
          </ac:spMkLst>
        </pc:spChg>
      </pc:sldChg>
      <pc:sldChg chg="modSp mod">
        <pc:chgData name="Omar Nefzi" userId="87da27edb11b0095" providerId="LiveId" clId="{4C126738-A34D-46CB-BEC1-5A04E9BFA8BB}" dt="2023-07-01T14:00:40.280" v="44" actId="1076"/>
        <pc:sldMkLst>
          <pc:docMk/>
          <pc:sldMk cId="1483986408" sldId="258"/>
        </pc:sldMkLst>
        <pc:spChg chg="mod">
          <ac:chgData name="Omar Nefzi" userId="87da27edb11b0095" providerId="LiveId" clId="{4C126738-A34D-46CB-BEC1-5A04E9BFA8BB}" dt="2023-07-01T14:00:40.280" v="44" actId="1076"/>
          <ac:spMkLst>
            <pc:docMk/>
            <pc:sldMk cId="1483986408" sldId="258"/>
            <ac:spMk id="2" creationId="{6EF522E3-0AD0-0032-1FBB-B5906216A906}"/>
          </ac:spMkLst>
        </pc:spChg>
        <pc:spChg chg="mod">
          <ac:chgData name="Omar Nefzi" userId="87da27edb11b0095" providerId="LiveId" clId="{4C126738-A34D-46CB-BEC1-5A04E9BFA8BB}" dt="2023-07-01T13:57:27.822" v="9" actId="1076"/>
          <ac:spMkLst>
            <pc:docMk/>
            <pc:sldMk cId="1483986408" sldId="258"/>
            <ac:spMk id="3" creationId="{73A6EA2B-12EA-0CC6-6D62-DED91F7F4F9E}"/>
          </ac:spMkLst>
        </pc:spChg>
      </pc:sldChg>
      <pc:sldChg chg="del">
        <pc:chgData name="Omar Nefzi" userId="87da27edb11b0095" providerId="LiveId" clId="{4C126738-A34D-46CB-BEC1-5A04E9BFA8BB}" dt="2023-07-01T14:00:48.383" v="46" actId="47"/>
        <pc:sldMkLst>
          <pc:docMk/>
          <pc:sldMk cId="2668254705" sldId="260"/>
        </pc:sldMkLst>
      </pc:sldChg>
      <pc:sldChg chg="modSp mod">
        <pc:chgData name="Omar Nefzi" userId="87da27edb11b0095" providerId="LiveId" clId="{4C126738-A34D-46CB-BEC1-5A04E9BFA8BB}" dt="2023-07-01T14:00:36.313" v="43" actId="1076"/>
        <pc:sldMkLst>
          <pc:docMk/>
          <pc:sldMk cId="664392645" sldId="261"/>
        </pc:sldMkLst>
        <pc:spChg chg="mod">
          <ac:chgData name="Omar Nefzi" userId="87da27edb11b0095" providerId="LiveId" clId="{4C126738-A34D-46CB-BEC1-5A04E9BFA8BB}" dt="2023-07-01T14:00:36.313" v="43" actId="1076"/>
          <ac:spMkLst>
            <pc:docMk/>
            <pc:sldMk cId="664392645" sldId="261"/>
            <ac:spMk id="2" creationId="{21A58C41-2165-0DFA-550C-BD5888F4D73B}"/>
          </ac:spMkLst>
        </pc:spChg>
        <pc:spChg chg="mod">
          <ac:chgData name="Omar Nefzi" userId="87da27edb11b0095" providerId="LiveId" clId="{4C126738-A34D-46CB-BEC1-5A04E9BFA8BB}" dt="2023-07-01T13:57:11.635" v="1" actId="27636"/>
          <ac:spMkLst>
            <pc:docMk/>
            <pc:sldMk cId="664392645" sldId="261"/>
            <ac:spMk id="3" creationId="{31493BCB-A791-5FF9-9B52-73E49310AFBE}"/>
          </ac:spMkLst>
        </pc:spChg>
      </pc:sldChg>
      <pc:sldChg chg="modSp mod">
        <pc:chgData name="Omar Nefzi" userId="87da27edb11b0095" providerId="LiveId" clId="{4C126738-A34D-46CB-BEC1-5A04E9BFA8BB}" dt="2023-07-01T14:00:32.117" v="42" actId="1076"/>
        <pc:sldMkLst>
          <pc:docMk/>
          <pc:sldMk cId="1285340494" sldId="262"/>
        </pc:sldMkLst>
        <pc:spChg chg="mod">
          <ac:chgData name="Omar Nefzi" userId="87da27edb11b0095" providerId="LiveId" clId="{4C126738-A34D-46CB-BEC1-5A04E9BFA8BB}" dt="2023-07-01T14:00:32.117" v="42" actId="1076"/>
          <ac:spMkLst>
            <pc:docMk/>
            <pc:sldMk cId="1285340494" sldId="262"/>
            <ac:spMk id="2" creationId="{3875D15A-C114-0636-B171-5A330A2B01C7}"/>
          </ac:spMkLst>
        </pc:spChg>
        <pc:spChg chg="mod">
          <ac:chgData name="Omar Nefzi" userId="87da27edb11b0095" providerId="LiveId" clId="{4C126738-A34D-46CB-BEC1-5A04E9BFA8BB}" dt="2023-07-01T13:57:11.729" v="2" actId="27636"/>
          <ac:spMkLst>
            <pc:docMk/>
            <pc:sldMk cId="1285340494" sldId="262"/>
            <ac:spMk id="3" creationId="{124BB233-86A1-A135-ACBB-8612B3A12152}"/>
          </ac:spMkLst>
        </pc:spChg>
      </pc:sldChg>
      <pc:sldChg chg="modSp mod">
        <pc:chgData name="Omar Nefzi" userId="87da27edb11b0095" providerId="LiveId" clId="{4C126738-A34D-46CB-BEC1-5A04E9BFA8BB}" dt="2023-07-01T13:58:05.300" v="17" actId="1076"/>
        <pc:sldMkLst>
          <pc:docMk/>
          <pc:sldMk cId="842293570" sldId="263"/>
        </pc:sldMkLst>
        <pc:spChg chg="mod">
          <ac:chgData name="Omar Nefzi" userId="87da27edb11b0095" providerId="LiveId" clId="{4C126738-A34D-46CB-BEC1-5A04E9BFA8BB}" dt="2023-07-01T13:58:01.525" v="16" actId="1076"/>
          <ac:spMkLst>
            <pc:docMk/>
            <pc:sldMk cId="842293570" sldId="263"/>
            <ac:spMk id="2" creationId="{E94FD044-EAE1-7595-FBD2-5F866676F6E3}"/>
          </ac:spMkLst>
        </pc:spChg>
        <pc:spChg chg="mod">
          <ac:chgData name="Omar Nefzi" userId="87da27edb11b0095" providerId="LiveId" clId="{4C126738-A34D-46CB-BEC1-5A04E9BFA8BB}" dt="2023-07-01T13:58:05.300" v="17" actId="1076"/>
          <ac:spMkLst>
            <pc:docMk/>
            <pc:sldMk cId="842293570" sldId="263"/>
            <ac:spMk id="3" creationId="{278B7D0A-E369-A9A7-29FB-1D7016038A70}"/>
          </ac:spMkLst>
        </pc:spChg>
      </pc:sldChg>
      <pc:sldChg chg="modSp mod">
        <pc:chgData name="Omar Nefzi" userId="87da27edb11b0095" providerId="LiveId" clId="{4C126738-A34D-46CB-BEC1-5A04E9BFA8BB}" dt="2023-07-01T14:00:11.315" v="39" actId="1076"/>
        <pc:sldMkLst>
          <pc:docMk/>
          <pc:sldMk cId="1351341121" sldId="264"/>
        </pc:sldMkLst>
        <pc:spChg chg="mod">
          <ac:chgData name="Omar Nefzi" userId="87da27edb11b0095" providerId="LiveId" clId="{4C126738-A34D-46CB-BEC1-5A04E9BFA8BB}" dt="2023-07-01T14:00:11.315" v="39" actId="1076"/>
          <ac:spMkLst>
            <pc:docMk/>
            <pc:sldMk cId="1351341121" sldId="264"/>
            <ac:spMk id="2" creationId="{2B716BD4-8A8A-3BFE-5E70-F61E1249DD82}"/>
          </ac:spMkLst>
        </pc:spChg>
        <pc:spChg chg="mod">
          <ac:chgData name="Omar Nefzi" userId="87da27edb11b0095" providerId="LiveId" clId="{4C126738-A34D-46CB-BEC1-5A04E9BFA8BB}" dt="2023-07-01T14:00:07.530" v="37" actId="1076"/>
          <ac:spMkLst>
            <pc:docMk/>
            <pc:sldMk cId="1351341121" sldId="264"/>
            <ac:spMk id="3" creationId="{246E4B2F-5CE4-6BE3-9DCC-EA8BB266DBF3}"/>
          </ac:spMkLst>
        </pc:spChg>
      </pc:sldChg>
      <pc:sldChg chg="modSp mod">
        <pc:chgData name="Omar Nefzi" userId="87da27edb11b0095" providerId="LiveId" clId="{4C126738-A34D-46CB-BEC1-5A04E9BFA8BB}" dt="2023-07-01T13:59:59.324" v="35" actId="1076"/>
        <pc:sldMkLst>
          <pc:docMk/>
          <pc:sldMk cId="3754370144" sldId="265"/>
        </pc:sldMkLst>
        <pc:spChg chg="mod">
          <ac:chgData name="Omar Nefzi" userId="87da27edb11b0095" providerId="LiveId" clId="{4C126738-A34D-46CB-BEC1-5A04E9BFA8BB}" dt="2023-07-01T13:59:59.324" v="35" actId="1076"/>
          <ac:spMkLst>
            <pc:docMk/>
            <pc:sldMk cId="3754370144" sldId="265"/>
            <ac:spMk id="2" creationId="{23047C68-C429-54E5-DB61-5FAD5443E221}"/>
          </ac:spMkLst>
        </pc:spChg>
        <pc:spChg chg="mod">
          <ac:chgData name="Omar Nefzi" userId="87da27edb11b0095" providerId="LiveId" clId="{4C126738-A34D-46CB-BEC1-5A04E9BFA8BB}" dt="2023-07-01T13:58:51.796" v="23" actId="1076"/>
          <ac:spMkLst>
            <pc:docMk/>
            <pc:sldMk cId="3754370144" sldId="265"/>
            <ac:spMk id="3" creationId="{D4448A46-1CDD-11E6-78FC-4B14018C0B99}"/>
          </ac:spMkLst>
        </pc:spChg>
      </pc:sldChg>
      <pc:sldChg chg="modSp mod">
        <pc:chgData name="Omar Nefzi" userId="87da27edb11b0095" providerId="LiveId" clId="{4C126738-A34D-46CB-BEC1-5A04E9BFA8BB}" dt="2023-07-01T13:57:11.760" v="4" actId="27636"/>
        <pc:sldMkLst>
          <pc:docMk/>
          <pc:sldMk cId="444876598" sldId="266"/>
        </pc:sldMkLst>
        <pc:spChg chg="mod">
          <ac:chgData name="Omar Nefzi" userId="87da27edb11b0095" providerId="LiveId" clId="{4C126738-A34D-46CB-BEC1-5A04E9BFA8BB}" dt="2023-07-01T13:57:11.760" v="4" actId="27636"/>
          <ac:spMkLst>
            <pc:docMk/>
            <pc:sldMk cId="444876598" sldId="266"/>
            <ac:spMk id="3" creationId="{AD2C078A-CBC2-22D1-032B-A0BEB28ED676}"/>
          </ac:spMkLst>
        </pc:spChg>
      </pc:sldChg>
      <pc:sldChg chg="modSp mod">
        <pc:chgData name="Omar Nefzi" userId="87da27edb11b0095" providerId="LiveId" clId="{4C126738-A34D-46CB-BEC1-5A04E9BFA8BB}" dt="2023-07-01T13:59:44.712" v="31" actId="20577"/>
        <pc:sldMkLst>
          <pc:docMk/>
          <pc:sldMk cId="2620047119" sldId="267"/>
        </pc:sldMkLst>
        <pc:spChg chg="mod">
          <ac:chgData name="Omar Nefzi" userId="87da27edb11b0095" providerId="LiveId" clId="{4C126738-A34D-46CB-BEC1-5A04E9BFA8BB}" dt="2023-07-01T13:59:44.712" v="31" actId="20577"/>
          <ac:spMkLst>
            <pc:docMk/>
            <pc:sldMk cId="2620047119" sldId="267"/>
            <ac:spMk id="2" creationId="{3ACD60DE-625D-8C80-2ED5-326457DF6468}"/>
          </ac:spMkLst>
        </pc:spChg>
        <pc:spChg chg="mod">
          <ac:chgData name="Omar Nefzi" userId="87da27edb11b0095" providerId="LiveId" clId="{4C126738-A34D-46CB-BEC1-5A04E9BFA8BB}" dt="2023-07-01T13:59:38.686" v="28" actId="1076"/>
          <ac:spMkLst>
            <pc:docMk/>
            <pc:sldMk cId="2620047119" sldId="267"/>
            <ac:spMk id="3" creationId="{9CB99B70-590F-044F-B52D-8EE7469993E8}"/>
          </ac:spMkLst>
        </pc:spChg>
      </pc:sldChg>
      <pc:sldChg chg="modSp mod">
        <pc:chgData name="Omar Nefzi" userId="87da27edb11b0095" providerId="LiveId" clId="{4C126738-A34D-46CB-BEC1-5A04E9BFA8BB}" dt="2023-07-01T14:00:22.450" v="40" actId="1076"/>
        <pc:sldMkLst>
          <pc:docMk/>
          <pc:sldMk cId="3398980672" sldId="268"/>
        </pc:sldMkLst>
        <pc:spChg chg="mod">
          <ac:chgData name="Omar Nefzi" userId="87da27edb11b0095" providerId="LiveId" clId="{4C126738-A34D-46CB-BEC1-5A04E9BFA8BB}" dt="2023-07-01T14:00:22.450" v="40" actId="1076"/>
          <ac:spMkLst>
            <pc:docMk/>
            <pc:sldMk cId="3398980672" sldId="268"/>
            <ac:spMk id="2" creationId="{03F3AC85-DDAA-3E96-3282-2C6768E5F0D3}"/>
          </ac:spMkLst>
        </pc:spChg>
        <pc:spChg chg="mod">
          <ac:chgData name="Omar Nefzi" userId="87da27edb11b0095" providerId="LiveId" clId="{4C126738-A34D-46CB-BEC1-5A04E9BFA8BB}" dt="2023-07-01T13:58:35.196" v="20" actId="1076"/>
          <ac:spMkLst>
            <pc:docMk/>
            <pc:sldMk cId="3398980672" sldId="268"/>
            <ac:spMk id="3" creationId="{96B55230-5E81-E757-B715-4DF24A52A1DD}"/>
          </ac:spMkLst>
        </pc:spChg>
      </pc:sldChg>
      <pc:sldChg chg="modSp mod">
        <pc:chgData name="Omar Nefzi" userId="87da27edb11b0095" providerId="LiveId" clId="{4C126738-A34D-46CB-BEC1-5A04E9BFA8BB}" dt="2023-07-01T13:59:50.395" v="32" actId="1076"/>
        <pc:sldMkLst>
          <pc:docMk/>
          <pc:sldMk cId="3294294141" sldId="269"/>
        </pc:sldMkLst>
        <pc:spChg chg="mod">
          <ac:chgData name="Omar Nefzi" userId="87da27edb11b0095" providerId="LiveId" clId="{4C126738-A34D-46CB-BEC1-5A04E9BFA8BB}" dt="2023-07-01T13:59:50.395" v="32" actId="1076"/>
          <ac:spMkLst>
            <pc:docMk/>
            <pc:sldMk cId="3294294141" sldId="269"/>
            <ac:spMk id="2" creationId="{602258A1-B811-6EFD-0F0A-79DE259C99C2}"/>
          </ac:spMkLst>
        </pc:spChg>
        <pc:spChg chg="mod">
          <ac:chgData name="Omar Nefzi" userId="87da27edb11b0095" providerId="LiveId" clId="{4C126738-A34D-46CB-BEC1-5A04E9BFA8BB}" dt="2023-07-01T13:57:11.760" v="5" actId="27636"/>
          <ac:spMkLst>
            <pc:docMk/>
            <pc:sldMk cId="3294294141" sldId="269"/>
            <ac:spMk id="3" creationId="{E0BF324D-04B1-4AF2-5D6D-340460DC4F25}"/>
          </ac:spMkLst>
        </pc:spChg>
      </pc:sldChg>
      <pc:sldChg chg="modSp mod">
        <pc:chgData name="Omar Nefzi" userId="87da27edb11b0095" providerId="LiveId" clId="{4C126738-A34D-46CB-BEC1-5A04E9BFA8BB}" dt="2023-07-01T13:57:11.776" v="6" actId="27636"/>
        <pc:sldMkLst>
          <pc:docMk/>
          <pc:sldMk cId="695983411" sldId="270"/>
        </pc:sldMkLst>
        <pc:spChg chg="mod">
          <ac:chgData name="Omar Nefzi" userId="87da27edb11b0095" providerId="LiveId" clId="{4C126738-A34D-46CB-BEC1-5A04E9BFA8BB}" dt="2023-07-01T13:57:11.776" v="6" actId="27636"/>
          <ac:spMkLst>
            <pc:docMk/>
            <pc:sldMk cId="695983411" sldId="270"/>
            <ac:spMk id="2" creationId="{9F4AAB4A-4B32-21A7-2873-547735C4799A}"/>
          </ac:spMkLst>
        </pc:spChg>
      </pc:sldChg>
    </pc:docChg>
  </pc:docChgLst>
  <pc:docChgLst>
    <pc:chgData name="Omar Nefzi" userId="87da27edb11b0095" providerId="LiveId" clId="{6942CC30-9A35-4F47-BFF4-07C3675182AA}"/>
    <pc:docChg chg="undo custSel addSld delSld modSld">
      <pc:chgData name="Omar Nefzi" userId="87da27edb11b0095" providerId="LiveId" clId="{6942CC30-9A35-4F47-BFF4-07C3675182AA}" dt="2023-06-22T14:57:26.256" v="684" actId="478"/>
      <pc:docMkLst>
        <pc:docMk/>
      </pc:docMkLst>
      <pc:sldChg chg="new del">
        <pc:chgData name="Omar Nefzi" userId="87da27edb11b0095" providerId="LiveId" clId="{6942CC30-9A35-4F47-BFF4-07C3675182AA}" dt="2023-06-21T15:23:27.125" v="2" actId="47"/>
        <pc:sldMkLst>
          <pc:docMk/>
          <pc:sldMk cId="2036038879" sldId="256"/>
        </pc:sldMkLst>
      </pc:sldChg>
      <pc:sldChg chg="addSp delSp modSp new mod">
        <pc:chgData name="Omar Nefzi" userId="87da27edb11b0095" providerId="LiveId" clId="{6942CC30-9A35-4F47-BFF4-07C3675182AA}" dt="2023-06-22T13:56:48.803" v="586" actId="12"/>
        <pc:sldMkLst>
          <pc:docMk/>
          <pc:sldMk cId="1396128113" sldId="257"/>
        </pc:sldMkLst>
        <pc:spChg chg="del mod">
          <ac:chgData name="Omar Nefzi" userId="87da27edb11b0095" providerId="LiveId" clId="{6942CC30-9A35-4F47-BFF4-07C3675182AA}" dt="2023-06-22T13:43:43.248" v="545" actId="478"/>
          <ac:spMkLst>
            <pc:docMk/>
            <pc:sldMk cId="1396128113" sldId="257"/>
            <ac:spMk id="2" creationId="{E4C55609-55B1-186A-0063-F1F4F124FE04}"/>
          </ac:spMkLst>
        </pc:spChg>
        <pc:spChg chg="mod">
          <ac:chgData name="Omar Nefzi" userId="87da27edb11b0095" providerId="LiveId" clId="{6942CC30-9A35-4F47-BFF4-07C3675182AA}" dt="2023-06-22T13:56:48.803" v="586" actId="12"/>
          <ac:spMkLst>
            <pc:docMk/>
            <pc:sldMk cId="1396128113" sldId="257"/>
            <ac:spMk id="3" creationId="{C5EE494D-D6D0-5C1D-AA21-8C1C36DBEDFE}"/>
          </ac:spMkLst>
        </pc:spChg>
        <pc:spChg chg="add mod">
          <ac:chgData name="Omar Nefzi" userId="87da27edb11b0095" providerId="LiveId" clId="{6942CC30-9A35-4F47-BFF4-07C3675182AA}" dt="2023-06-22T13:43:46.767" v="546" actId="1076"/>
          <ac:spMkLst>
            <pc:docMk/>
            <pc:sldMk cId="1396128113" sldId="257"/>
            <ac:spMk id="4" creationId="{25B33C97-FBEF-246D-9E49-7C706D697805}"/>
          </ac:spMkLst>
        </pc:spChg>
      </pc:sldChg>
      <pc:sldChg chg="modSp new mod">
        <pc:chgData name="Omar Nefzi" userId="87da27edb11b0095" providerId="LiveId" clId="{6942CC30-9A35-4F47-BFF4-07C3675182AA}" dt="2023-06-22T14:50:36.233" v="658" actId="27636"/>
        <pc:sldMkLst>
          <pc:docMk/>
          <pc:sldMk cId="1483986408" sldId="258"/>
        </pc:sldMkLst>
        <pc:spChg chg="mod">
          <ac:chgData name="Omar Nefzi" userId="87da27edb11b0095" providerId="LiveId" clId="{6942CC30-9A35-4F47-BFF4-07C3675182AA}" dt="2023-06-22T13:44:43.764" v="547" actId="3062"/>
          <ac:spMkLst>
            <pc:docMk/>
            <pc:sldMk cId="1483986408" sldId="258"/>
            <ac:spMk id="2" creationId="{6EF522E3-0AD0-0032-1FBB-B5906216A906}"/>
          </ac:spMkLst>
        </pc:spChg>
        <pc:spChg chg="mod">
          <ac:chgData name="Omar Nefzi" userId="87da27edb11b0095" providerId="LiveId" clId="{6942CC30-9A35-4F47-BFF4-07C3675182AA}" dt="2023-06-22T14:50:36.233" v="658" actId="27636"/>
          <ac:spMkLst>
            <pc:docMk/>
            <pc:sldMk cId="1483986408" sldId="258"/>
            <ac:spMk id="3" creationId="{73A6EA2B-12EA-0CC6-6D62-DED91F7F4F9E}"/>
          </ac:spMkLst>
        </pc:spChg>
      </pc:sldChg>
      <pc:sldChg chg="new del">
        <pc:chgData name="Omar Nefzi" userId="87da27edb11b0095" providerId="LiveId" clId="{6942CC30-9A35-4F47-BFF4-07C3675182AA}" dt="2023-06-21T15:24:24.313" v="19" actId="47"/>
        <pc:sldMkLst>
          <pc:docMk/>
          <pc:sldMk cId="4294149275" sldId="259"/>
        </pc:sldMkLst>
      </pc:sldChg>
      <pc:sldChg chg="addSp delSp modSp new mod">
        <pc:chgData name="Omar Nefzi" userId="87da27edb11b0095" providerId="LiveId" clId="{6942CC30-9A35-4F47-BFF4-07C3675182AA}" dt="2023-06-22T14:56:47.893" v="664"/>
        <pc:sldMkLst>
          <pc:docMk/>
          <pc:sldMk cId="2668254705" sldId="260"/>
        </pc:sldMkLst>
        <pc:spChg chg="del mod">
          <ac:chgData name="Omar Nefzi" userId="87da27edb11b0095" providerId="LiveId" clId="{6942CC30-9A35-4F47-BFF4-07C3675182AA}" dt="2023-06-22T13:56:17.217" v="583" actId="478"/>
          <ac:spMkLst>
            <pc:docMk/>
            <pc:sldMk cId="2668254705" sldId="260"/>
            <ac:spMk id="2" creationId="{4FE73726-CE45-C0A1-D1B5-F4EE29BDE3A5}"/>
          </ac:spMkLst>
        </pc:spChg>
        <pc:spChg chg="add del mod">
          <ac:chgData name="Omar Nefzi" userId="87da27edb11b0095" providerId="LiveId" clId="{6942CC30-9A35-4F47-BFF4-07C3675182AA}" dt="2023-06-22T14:56:47.893" v="664"/>
          <ac:spMkLst>
            <pc:docMk/>
            <pc:sldMk cId="2668254705" sldId="260"/>
            <ac:spMk id="3" creationId="{F10A456A-87D0-3AA9-A9F4-374C2EDECF22}"/>
          </ac:spMkLst>
        </pc:spChg>
        <pc:spChg chg="add del mod">
          <ac:chgData name="Omar Nefzi" userId="87da27edb11b0095" providerId="LiveId" clId="{6942CC30-9A35-4F47-BFF4-07C3675182AA}" dt="2023-06-22T13:56:20.546" v="584" actId="478"/>
          <ac:spMkLst>
            <pc:docMk/>
            <pc:sldMk cId="2668254705" sldId="260"/>
            <ac:spMk id="5" creationId="{FE5F70DC-D372-DC23-3537-6C720077AF0B}"/>
          </ac:spMkLst>
        </pc:spChg>
      </pc:sldChg>
      <pc:sldChg chg="addSp delSp modSp new mod">
        <pc:chgData name="Omar Nefzi" userId="87da27edb11b0095" providerId="LiveId" clId="{6942CC30-9A35-4F47-BFF4-07C3675182AA}" dt="2023-06-22T13:46:56.838" v="560" actId="3062"/>
        <pc:sldMkLst>
          <pc:docMk/>
          <pc:sldMk cId="664392645" sldId="261"/>
        </pc:sldMkLst>
        <pc:spChg chg="add del mod">
          <ac:chgData name="Omar Nefzi" userId="87da27edb11b0095" providerId="LiveId" clId="{6942CC30-9A35-4F47-BFF4-07C3675182AA}" dt="2023-06-22T13:46:56.838" v="560" actId="3062"/>
          <ac:spMkLst>
            <pc:docMk/>
            <pc:sldMk cId="664392645" sldId="261"/>
            <ac:spMk id="2" creationId="{21A58C41-2165-0DFA-550C-BD5888F4D73B}"/>
          </ac:spMkLst>
        </pc:spChg>
        <pc:spChg chg="mod">
          <ac:chgData name="Omar Nefzi" userId="87da27edb11b0095" providerId="LiveId" clId="{6942CC30-9A35-4F47-BFF4-07C3675182AA}" dt="2023-06-22T12:57:55.895" v="183" actId="20577"/>
          <ac:spMkLst>
            <pc:docMk/>
            <pc:sldMk cId="664392645" sldId="261"/>
            <ac:spMk id="3" creationId="{31493BCB-A791-5FF9-9B52-73E49310AFBE}"/>
          </ac:spMkLst>
        </pc:spChg>
        <pc:spChg chg="add del mod">
          <ac:chgData name="Omar Nefzi" userId="87da27edb11b0095" providerId="LiveId" clId="{6942CC30-9A35-4F47-BFF4-07C3675182AA}" dt="2023-06-22T13:46:54.129" v="559" actId="478"/>
          <ac:spMkLst>
            <pc:docMk/>
            <pc:sldMk cId="664392645" sldId="261"/>
            <ac:spMk id="4" creationId="{301FAF12-5E20-96F0-F0FE-2971953EF5AB}"/>
          </ac:spMkLst>
        </pc:spChg>
        <pc:spChg chg="add del mod">
          <ac:chgData name="Omar Nefzi" userId="87da27edb11b0095" providerId="LiveId" clId="{6942CC30-9A35-4F47-BFF4-07C3675182AA}" dt="2023-06-22T13:46:40.252" v="554" actId="478"/>
          <ac:spMkLst>
            <pc:docMk/>
            <pc:sldMk cId="664392645" sldId="261"/>
            <ac:spMk id="6" creationId="{92C22DE3-8A37-D4D0-9A28-72A74C93B7EA}"/>
          </ac:spMkLst>
        </pc:spChg>
      </pc:sldChg>
      <pc:sldChg chg="addSp delSp modSp new mod">
        <pc:chgData name="Omar Nefzi" userId="87da27edb11b0095" providerId="LiveId" clId="{6942CC30-9A35-4F47-BFF4-07C3675182AA}" dt="2023-06-22T13:47:34.429" v="564" actId="1076"/>
        <pc:sldMkLst>
          <pc:docMk/>
          <pc:sldMk cId="1285340494" sldId="262"/>
        </pc:sldMkLst>
        <pc:spChg chg="mod">
          <ac:chgData name="Omar Nefzi" userId="87da27edb11b0095" providerId="LiveId" clId="{6942CC30-9A35-4F47-BFF4-07C3675182AA}" dt="2023-06-22T13:47:34.429" v="564" actId="1076"/>
          <ac:spMkLst>
            <pc:docMk/>
            <pc:sldMk cId="1285340494" sldId="262"/>
            <ac:spMk id="2" creationId="{3875D15A-C114-0636-B171-5A330A2B01C7}"/>
          </ac:spMkLst>
        </pc:spChg>
        <pc:spChg chg="mod">
          <ac:chgData name="Omar Nefzi" userId="87da27edb11b0095" providerId="LiveId" clId="{6942CC30-9A35-4F47-BFF4-07C3675182AA}" dt="2023-06-22T13:17:56.221" v="413" actId="313"/>
          <ac:spMkLst>
            <pc:docMk/>
            <pc:sldMk cId="1285340494" sldId="262"/>
            <ac:spMk id="3" creationId="{124BB233-86A1-A135-ACBB-8612B3A12152}"/>
          </ac:spMkLst>
        </pc:spChg>
        <pc:spChg chg="add del mod">
          <ac:chgData name="Omar Nefzi" userId="87da27edb11b0095" providerId="LiveId" clId="{6942CC30-9A35-4F47-BFF4-07C3675182AA}" dt="2023-06-22T13:47:21.356" v="563" actId="478"/>
          <ac:spMkLst>
            <pc:docMk/>
            <pc:sldMk cId="1285340494" sldId="262"/>
            <ac:spMk id="4" creationId="{D96CF477-EE85-78BC-12FD-65E58506B7D4}"/>
          </ac:spMkLst>
        </pc:spChg>
      </pc:sldChg>
      <pc:sldChg chg="addSp delSp modSp new mod">
        <pc:chgData name="Omar Nefzi" userId="87da27edb11b0095" providerId="LiveId" clId="{6942CC30-9A35-4F47-BFF4-07C3675182AA}" dt="2023-06-22T13:56:53.040" v="587" actId="12"/>
        <pc:sldMkLst>
          <pc:docMk/>
          <pc:sldMk cId="842293570" sldId="263"/>
        </pc:sldMkLst>
        <pc:spChg chg="mod">
          <ac:chgData name="Omar Nefzi" userId="87da27edb11b0095" providerId="LiveId" clId="{6942CC30-9A35-4F47-BFF4-07C3675182AA}" dt="2023-06-22T13:50:37.494" v="570" actId="3062"/>
          <ac:spMkLst>
            <pc:docMk/>
            <pc:sldMk cId="842293570" sldId="263"/>
            <ac:spMk id="2" creationId="{E94FD044-EAE1-7595-FBD2-5F866676F6E3}"/>
          </ac:spMkLst>
        </pc:spChg>
        <pc:spChg chg="mod">
          <ac:chgData name="Omar Nefzi" userId="87da27edb11b0095" providerId="LiveId" clId="{6942CC30-9A35-4F47-BFF4-07C3675182AA}" dt="2023-06-22T13:56:53.040" v="587" actId="12"/>
          <ac:spMkLst>
            <pc:docMk/>
            <pc:sldMk cId="842293570" sldId="263"/>
            <ac:spMk id="3" creationId="{278B7D0A-E369-A9A7-29FB-1D7016038A70}"/>
          </ac:spMkLst>
        </pc:spChg>
        <pc:spChg chg="add del mod">
          <ac:chgData name="Omar Nefzi" userId="87da27edb11b0095" providerId="LiveId" clId="{6942CC30-9A35-4F47-BFF4-07C3675182AA}" dt="2023-06-22T13:50:40.826" v="571" actId="478"/>
          <ac:spMkLst>
            <pc:docMk/>
            <pc:sldMk cId="842293570" sldId="263"/>
            <ac:spMk id="4" creationId="{2D536C55-7982-E30C-898E-B8111A2ED087}"/>
          </ac:spMkLst>
        </pc:spChg>
      </pc:sldChg>
      <pc:sldChg chg="addSp delSp modSp new mod">
        <pc:chgData name="Omar Nefzi" userId="87da27edb11b0095" providerId="LiveId" clId="{6942CC30-9A35-4F47-BFF4-07C3675182AA}" dt="2023-06-22T13:57:54.555" v="597" actId="14100"/>
        <pc:sldMkLst>
          <pc:docMk/>
          <pc:sldMk cId="1351341121" sldId="264"/>
        </pc:sldMkLst>
        <pc:spChg chg="mod">
          <ac:chgData name="Omar Nefzi" userId="87da27edb11b0095" providerId="LiveId" clId="{6942CC30-9A35-4F47-BFF4-07C3675182AA}" dt="2023-06-22T13:51:06.525" v="573" actId="3062"/>
          <ac:spMkLst>
            <pc:docMk/>
            <pc:sldMk cId="1351341121" sldId="264"/>
            <ac:spMk id="2" creationId="{2B716BD4-8A8A-3BFE-5E70-F61E1249DD82}"/>
          </ac:spMkLst>
        </pc:spChg>
        <pc:spChg chg="mod">
          <ac:chgData name="Omar Nefzi" userId="87da27edb11b0095" providerId="LiveId" clId="{6942CC30-9A35-4F47-BFF4-07C3675182AA}" dt="2023-06-22T13:57:54.555" v="597" actId="14100"/>
          <ac:spMkLst>
            <pc:docMk/>
            <pc:sldMk cId="1351341121" sldId="264"/>
            <ac:spMk id="3" creationId="{246E4B2F-5CE4-6BE3-9DCC-EA8BB266DBF3}"/>
          </ac:spMkLst>
        </pc:spChg>
        <pc:spChg chg="add del mod">
          <ac:chgData name="Omar Nefzi" userId="87da27edb11b0095" providerId="LiveId" clId="{6942CC30-9A35-4F47-BFF4-07C3675182AA}" dt="2023-06-22T13:51:11.471" v="574" actId="478"/>
          <ac:spMkLst>
            <pc:docMk/>
            <pc:sldMk cId="1351341121" sldId="264"/>
            <ac:spMk id="4" creationId="{1ED2BAC6-49CE-EF28-1889-1A78D25E4823}"/>
          </ac:spMkLst>
        </pc:spChg>
      </pc:sldChg>
      <pc:sldChg chg="modSp new mod">
        <pc:chgData name="Omar Nefzi" userId="87da27edb11b0095" providerId="LiveId" clId="{6942CC30-9A35-4F47-BFF4-07C3675182AA}" dt="2023-06-22T13:55:53.185" v="581" actId="313"/>
        <pc:sldMkLst>
          <pc:docMk/>
          <pc:sldMk cId="3754370144" sldId="265"/>
        </pc:sldMkLst>
        <pc:spChg chg="mod">
          <ac:chgData name="Omar Nefzi" userId="87da27edb11b0095" providerId="LiveId" clId="{6942CC30-9A35-4F47-BFF4-07C3675182AA}" dt="2023-06-22T13:51:18.223" v="575" actId="3062"/>
          <ac:spMkLst>
            <pc:docMk/>
            <pc:sldMk cId="3754370144" sldId="265"/>
            <ac:spMk id="2" creationId="{23047C68-C429-54E5-DB61-5FAD5443E221}"/>
          </ac:spMkLst>
        </pc:spChg>
        <pc:spChg chg="mod">
          <ac:chgData name="Omar Nefzi" userId="87da27edb11b0095" providerId="LiveId" clId="{6942CC30-9A35-4F47-BFF4-07C3675182AA}" dt="2023-06-22T13:55:53.185" v="581" actId="313"/>
          <ac:spMkLst>
            <pc:docMk/>
            <pc:sldMk cId="3754370144" sldId="265"/>
            <ac:spMk id="3" creationId="{D4448A46-1CDD-11E6-78FC-4B14018C0B99}"/>
          </ac:spMkLst>
        </pc:spChg>
      </pc:sldChg>
      <pc:sldChg chg="addSp delSp modSp new mod">
        <pc:chgData name="Omar Nefzi" userId="87da27edb11b0095" providerId="LiveId" clId="{6942CC30-9A35-4F47-BFF4-07C3675182AA}" dt="2023-06-22T13:51:38.151" v="576" actId="3062"/>
        <pc:sldMkLst>
          <pc:docMk/>
          <pc:sldMk cId="444876598" sldId="266"/>
        </pc:sldMkLst>
        <pc:spChg chg="mod">
          <ac:chgData name="Omar Nefzi" userId="87da27edb11b0095" providerId="LiveId" clId="{6942CC30-9A35-4F47-BFF4-07C3675182AA}" dt="2023-06-22T13:51:38.151" v="576" actId="3062"/>
          <ac:spMkLst>
            <pc:docMk/>
            <pc:sldMk cId="444876598" sldId="266"/>
            <ac:spMk id="2" creationId="{30B55988-70A5-01D6-E3F7-EFEE951A62AE}"/>
          </ac:spMkLst>
        </pc:spChg>
        <pc:spChg chg="add del mod">
          <ac:chgData name="Omar Nefzi" userId="87da27edb11b0095" providerId="LiveId" clId="{6942CC30-9A35-4F47-BFF4-07C3675182AA}" dt="2023-06-22T13:36:55.181" v="515" actId="27636"/>
          <ac:spMkLst>
            <pc:docMk/>
            <pc:sldMk cId="444876598" sldId="266"/>
            <ac:spMk id="3" creationId="{AD2C078A-CBC2-22D1-032B-A0BEB28ED676}"/>
          </ac:spMkLst>
        </pc:spChg>
        <pc:spChg chg="add del mod">
          <ac:chgData name="Omar Nefzi" userId="87da27edb11b0095" providerId="LiveId" clId="{6942CC30-9A35-4F47-BFF4-07C3675182AA}" dt="2023-06-22T13:34:14.490" v="488"/>
          <ac:spMkLst>
            <pc:docMk/>
            <pc:sldMk cId="444876598" sldId="266"/>
            <ac:spMk id="4" creationId="{F26E4768-07A9-8FE5-5F96-288FC89C5108}"/>
          </ac:spMkLst>
        </pc:spChg>
      </pc:sldChg>
      <pc:sldChg chg="modSp new mod">
        <pc:chgData name="Omar Nefzi" userId="87da27edb11b0095" providerId="LiveId" clId="{6942CC30-9A35-4F47-BFF4-07C3675182AA}" dt="2023-06-22T13:54:09.130" v="579" actId="20577"/>
        <pc:sldMkLst>
          <pc:docMk/>
          <pc:sldMk cId="2620047119" sldId="267"/>
        </pc:sldMkLst>
        <pc:spChg chg="mod">
          <ac:chgData name="Omar Nefzi" userId="87da27edb11b0095" providerId="LiveId" clId="{6942CC30-9A35-4F47-BFF4-07C3675182AA}" dt="2023-06-22T13:51:45.533" v="577" actId="3062"/>
          <ac:spMkLst>
            <pc:docMk/>
            <pc:sldMk cId="2620047119" sldId="267"/>
            <ac:spMk id="2" creationId="{3ACD60DE-625D-8C80-2ED5-326457DF6468}"/>
          </ac:spMkLst>
        </pc:spChg>
        <pc:spChg chg="mod">
          <ac:chgData name="Omar Nefzi" userId="87da27edb11b0095" providerId="LiveId" clId="{6942CC30-9A35-4F47-BFF4-07C3675182AA}" dt="2023-06-22T13:54:09.130" v="579" actId="20577"/>
          <ac:spMkLst>
            <pc:docMk/>
            <pc:sldMk cId="2620047119" sldId="267"/>
            <ac:spMk id="3" creationId="{9CB99B70-590F-044F-B52D-8EE7469993E8}"/>
          </ac:spMkLst>
        </pc:spChg>
      </pc:sldChg>
      <pc:sldChg chg="addSp delSp modSp new mod">
        <pc:chgData name="Omar Nefzi" userId="87da27edb11b0095" providerId="LiveId" clId="{6942CC30-9A35-4F47-BFF4-07C3675182AA}" dt="2023-06-22T14:30:54.984" v="615" actId="14100"/>
        <pc:sldMkLst>
          <pc:docMk/>
          <pc:sldMk cId="3398980672" sldId="268"/>
        </pc:sldMkLst>
        <pc:spChg chg="mod">
          <ac:chgData name="Omar Nefzi" userId="87da27edb11b0095" providerId="LiveId" clId="{6942CC30-9A35-4F47-BFF4-07C3675182AA}" dt="2023-06-22T14:30:50.761" v="613" actId="1076"/>
          <ac:spMkLst>
            <pc:docMk/>
            <pc:sldMk cId="3398980672" sldId="268"/>
            <ac:spMk id="2" creationId="{03F3AC85-DDAA-3E96-3282-2C6768E5F0D3}"/>
          </ac:spMkLst>
        </pc:spChg>
        <pc:spChg chg="mod">
          <ac:chgData name="Omar Nefzi" userId="87da27edb11b0095" providerId="LiveId" clId="{6942CC30-9A35-4F47-BFF4-07C3675182AA}" dt="2023-06-22T14:30:54.984" v="615" actId="14100"/>
          <ac:spMkLst>
            <pc:docMk/>
            <pc:sldMk cId="3398980672" sldId="268"/>
            <ac:spMk id="3" creationId="{96B55230-5E81-E757-B715-4DF24A52A1DD}"/>
          </ac:spMkLst>
        </pc:spChg>
        <pc:spChg chg="add del mod">
          <ac:chgData name="Omar Nefzi" userId="87da27edb11b0095" providerId="LiveId" clId="{6942CC30-9A35-4F47-BFF4-07C3675182AA}" dt="2023-06-22T14:30:27.974" v="608" actId="478"/>
          <ac:spMkLst>
            <pc:docMk/>
            <pc:sldMk cId="3398980672" sldId="268"/>
            <ac:spMk id="4" creationId="{4120F71B-EA71-CBE3-628A-BB7B9886B424}"/>
          </ac:spMkLst>
        </pc:spChg>
      </pc:sldChg>
      <pc:sldChg chg="addSp delSp modSp new mod">
        <pc:chgData name="Omar Nefzi" userId="87da27edb11b0095" providerId="LiveId" clId="{6942CC30-9A35-4F47-BFF4-07C3675182AA}" dt="2023-06-22T14:39:37.684" v="653" actId="20577"/>
        <pc:sldMkLst>
          <pc:docMk/>
          <pc:sldMk cId="3294294141" sldId="269"/>
        </pc:sldMkLst>
        <pc:spChg chg="mod">
          <ac:chgData name="Omar Nefzi" userId="87da27edb11b0095" providerId="LiveId" clId="{6942CC30-9A35-4F47-BFF4-07C3675182AA}" dt="2023-06-22T14:36:02.383" v="636" actId="14100"/>
          <ac:spMkLst>
            <pc:docMk/>
            <pc:sldMk cId="3294294141" sldId="269"/>
            <ac:spMk id="2" creationId="{602258A1-B811-6EFD-0F0A-79DE259C99C2}"/>
          </ac:spMkLst>
        </pc:spChg>
        <pc:spChg chg="mod">
          <ac:chgData name="Omar Nefzi" userId="87da27edb11b0095" providerId="LiveId" clId="{6942CC30-9A35-4F47-BFF4-07C3675182AA}" dt="2023-06-22T14:39:37.684" v="653" actId="20577"/>
          <ac:spMkLst>
            <pc:docMk/>
            <pc:sldMk cId="3294294141" sldId="269"/>
            <ac:spMk id="3" creationId="{E0BF324D-04B1-4AF2-5D6D-340460DC4F25}"/>
          </ac:spMkLst>
        </pc:spChg>
        <pc:spChg chg="add del mod">
          <ac:chgData name="Omar Nefzi" userId="87da27edb11b0095" providerId="LiveId" clId="{6942CC30-9A35-4F47-BFF4-07C3675182AA}" dt="2023-06-22T14:35:56.548" v="634" actId="478"/>
          <ac:spMkLst>
            <pc:docMk/>
            <pc:sldMk cId="3294294141" sldId="269"/>
            <ac:spMk id="4" creationId="{A27099F6-EDBB-B09D-D376-41F656707C18}"/>
          </ac:spMkLst>
        </pc:spChg>
      </pc:sldChg>
      <pc:sldChg chg="addSp delSp modSp new mod">
        <pc:chgData name="Omar Nefzi" userId="87da27edb11b0095" providerId="LiveId" clId="{6942CC30-9A35-4F47-BFF4-07C3675182AA}" dt="2023-06-22T14:57:26.256" v="684" actId="478"/>
        <pc:sldMkLst>
          <pc:docMk/>
          <pc:sldMk cId="695983411" sldId="270"/>
        </pc:sldMkLst>
        <pc:spChg chg="mod">
          <ac:chgData name="Omar Nefzi" userId="87da27edb11b0095" providerId="LiveId" clId="{6942CC30-9A35-4F47-BFF4-07C3675182AA}" dt="2023-06-22T14:56:51.732" v="666" actId="122"/>
          <ac:spMkLst>
            <pc:docMk/>
            <pc:sldMk cId="695983411" sldId="270"/>
            <ac:spMk id="2" creationId="{9F4AAB4A-4B32-21A7-2873-547735C4799A}"/>
          </ac:spMkLst>
        </pc:spChg>
        <pc:spChg chg="del mod">
          <ac:chgData name="Omar Nefzi" userId="87da27edb11b0095" providerId="LiveId" clId="{6942CC30-9A35-4F47-BFF4-07C3675182AA}" dt="2023-06-22T14:57:23.412" v="683" actId="478"/>
          <ac:spMkLst>
            <pc:docMk/>
            <pc:sldMk cId="695983411" sldId="270"/>
            <ac:spMk id="3" creationId="{6E8A7780-064B-06A0-8A9B-D43435F5B685}"/>
          </ac:spMkLst>
        </pc:spChg>
        <pc:spChg chg="add mod">
          <ac:chgData name="Omar Nefzi" userId="87da27edb11b0095" providerId="LiveId" clId="{6942CC30-9A35-4F47-BFF4-07C3675182AA}" dt="2023-06-22T14:57:19.064" v="682" actId="33987"/>
          <ac:spMkLst>
            <pc:docMk/>
            <pc:sldMk cId="695983411" sldId="270"/>
            <ac:spMk id="4" creationId="{A9115D12-D521-81C0-DA1E-CA50D927CFAC}"/>
          </ac:spMkLst>
        </pc:spChg>
        <pc:spChg chg="add del mod">
          <ac:chgData name="Omar Nefzi" userId="87da27edb11b0095" providerId="LiveId" clId="{6942CC30-9A35-4F47-BFF4-07C3675182AA}" dt="2023-06-22T14:57:26.256" v="684" actId="478"/>
          <ac:spMkLst>
            <pc:docMk/>
            <pc:sldMk cId="695983411" sldId="270"/>
            <ac:spMk id="6" creationId="{39FE787A-F369-F8A2-A59B-4D310B1FE06C}"/>
          </ac:spMkLst>
        </pc:spChg>
      </pc:sldChg>
      <pc:sldChg chg="new del">
        <pc:chgData name="Omar Nefzi" userId="87da27edb11b0095" providerId="LiveId" clId="{6942CC30-9A35-4F47-BFF4-07C3675182AA}" dt="2023-06-22T14:56:42.435" v="660" actId="680"/>
        <pc:sldMkLst>
          <pc:docMk/>
          <pc:sldMk cId="3990168723" sldId="270"/>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76C04D-269D-4AED-9DF4-C00189B4B01E}" type="datetimeFigureOut">
              <a:rPr lang="en-US" smtClean="0"/>
              <a:t>7/1/2023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9F83DD1-7D00-4DCC-A99C-7AB50C2FE220}" type="slidenum">
              <a:rPr lang="en-US" smtClean="0"/>
              <a:t>‹N°›</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5834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76C04D-269D-4AED-9DF4-C00189B4B01E}"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83DD1-7D00-4DCC-A99C-7AB50C2FE220}" type="slidenum">
              <a:rPr lang="en-US" smtClean="0"/>
              <a:t>‹N°›</a:t>
            </a:fld>
            <a:endParaRPr lang="en-US"/>
          </a:p>
        </p:txBody>
      </p:sp>
    </p:spTree>
    <p:extLst>
      <p:ext uri="{BB962C8B-B14F-4D97-AF65-F5344CB8AC3E}">
        <p14:creationId xmlns:p14="http://schemas.microsoft.com/office/powerpoint/2010/main" val="284242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76C04D-269D-4AED-9DF4-C00189B4B01E}"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83DD1-7D00-4DCC-A99C-7AB50C2FE220}" type="slidenum">
              <a:rPr lang="en-US" smtClean="0"/>
              <a:t>‹N°›</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21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76C04D-269D-4AED-9DF4-C00189B4B01E}"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83DD1-7D00-4DCC-A99C-7AB50C2FE220}" type="slidenum">
              <a:rPr lang="en-US" smtClean="0"/>
              <a:t>‹N°›</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08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76C04D-269D-4AED-9DF4-C00189B4B01E}"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83DD1-7D00-4DCC-A99C-7AB50C2FE220}" type="slidenum">
              <a:rPr lang="en-US" smtClean="0"/>
              <a:t>‹N°›</a:t>
            </a:fld>
            <a:endParaRPr lang="en-US"/>
          </a:p>
        </p:txBody>
      </p:sp>
    </p:spTree>
    <p:extLst>
      <p:ext uri="{BB962C8B-B14F-4D97-AF65-F5344CB8AC3E}">
        <p14:creationId xmlns:p14="http://schemas.microsoft.com/office/powerpoint/2010/main" val="110176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76C04D-269D-4AED-9DF4-C00189B4B01E}"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83DD1-7D00-4DCC-A99C-7AB50C2FE220}" type="slidenum">
              <a:rPr lang="en-US" smtClean="0"/>
              <a:t>‹N°›</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709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76C04D-269D-4AED-9DF4-C00189B4B01E}"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83DD1-7D00-4DCC-A99C-7AB50C2FE220}" type="slidenum">
              <a:rPr lang="en-US" smtClean="0"/>
              <a:t>‹N°›</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842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76C04D-269D-4AED-9DF4-C00189B4B01E}"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83DD1-7D00-4DCC-A99C-7AB50C2FE220}" type="slidenum">
              <a:rPr lang="en-US" smtClean="0"/>
              <a:t>‹N°›</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252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76C04D-269D-4AED-9DF4-C00189B4B01E}"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83DD1-7D00-4DCC-A99C-7AB50C2FE220}" type="slidenum">
              <a:rPr lang="en-US" smtClean="0"/>
              <a:t>‹N°›</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29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76C04D-269D-4AED-9DF4-C00189B4B01E}"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83DD1-7D00-4DCC-A99C-7AB50C2FE220}" type="slidenum">
              <a:rPr lang="en-US" smtClean="0"/>
              <a:t>‹N°›</a:t>
            </a:fld>
            <a:endParaRPr lang="en-US"/>
          </a:p>
        </p:txBody>
      </p:sp>
    </p:spTree>
    <p:extLst>
      <p:ext uri="{BB962C8B-B14F-4D97-AF65-F5344CB8AC3E}">
        <p14:creationId xmlns:p14="http://schemas.microsoft.com/office/powerpoint/2010/main" val="53563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76C04D-269D-4AED-9DF4-C00189B4B01E}"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83DD1-7D00-4DCC-A99C-7AB50C2FE220}" type="slidenum">
              <a:rPr lang="en-US" smtClean="0"/>
              <a:t>‹N°›</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324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A76C04D-269D-4AED-9DF4-C00189B4B01E}"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83DD1-7D00-4DCC-A99C-7AB50C2FE220}" type="slidenum">
              <a:rPr lang="en-US" smtClean="0"/>
              <a:t>‹N°›</a:t>
            </a:fld>
            <a:endParaRPr lang="en-US"/>
          </a:p>
        </p:txBody>
      </p:sp>
    </p:spTree>
    <p:extLst>
      <p:ext uri="{BB962C8B-B14F-4D97-AF65-F5344CB8AC3E}">
        <p14:creationId xmlns:p14="http://schemas.microsoft.com/office/powerpoint/2010/main" val="188207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A76C04D-269D-4AED-9DF4-C00189B4B01E}" type="datetimeFigureOut">
              <a:rPr lang="en-US" smtClean="0"/>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F83DD1-7D00-4DCC-A99C-7AB50C2FE220}" type="slidenum">
              <a:rPr lang="en-US" smtClean="0"/>
              <a:t>‹N°›</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1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A76C04D-269D-4AED-9DF4-C00189B4B01E}" type="datetimeFigureOut">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F83DD1-7D00-4DCC-A99C-7AB50C2FE220}" type="slidenum">
              <a:rPr lang="en-US" smtClean="0"/>
              <a:t>‹N°›</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582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6C04D-269D-4AED-9DF4-C00189B4B01E}" type="datetimeFigureOut">
              <a:rPr lang="en-US" smtClean="0"/>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F83DD1-7D00-4DCC-A99C-7AB50C2FE220}" type="slidenum">
              <a:rPr lang="en-US" smtClean="0"/>
              <a:t>‹N°›</a:t>
            </a:fld>
            <a:endParaRPr lang="en-US"/>
          </a:p>
        </p:txBody>
      </p:sp>
    </p:spTree>
    <p:extLst>
      <p:ext uri="{BB962C8B-B14F-4D97-AF65-F5344CB8AC3E}">
        <p14:creationId xmlns:p14="http://schemas.microsoft.com/office/powerpoint/2010/main" val="197912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76C04D-269D-4AED-9DF4-C00189B4B01E}"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83DD1-7D00-4DCC-A99C-7AB50C2FE220}" type="slidenum">
              <a:rPr lang="en-US" smtClean="0"/>
              <a:t>‹N°›</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35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76C04D-269D-4AED-9DF4-C00189B4B01E}"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83DD1-7D00-4DCC-A99C-7AB50C2FE220}" type="slidenum">
              <a:rPr lang="en-US" smtClean="0"/>
              <a:t>‹N°›</a:t>
            </a:fld>
            <a:endParaRPr lang="en-US"/>
          </a:p>
        </p:txBody>
      </p:sp>
    </p:spTree>
    <p:extLst>
      <p:ext uri="{BB962C8B-B14F-4D97-AF65-F5344CB8AC3E}">
        <p14:creationId xmlns:p14="http://schemas.microsoft.com/office/powerpoint/2010/main" val="301812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76C04D-269D-4AED-9DF4-C00189B4B01E}" type="datetimeFigureOut">
              <a:rPr lang="en-US" smtClean="0"/>
              <a:t>7/1/2023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F83DD1-7D00-4DCC-A99C-7AB50C2FE220}" type="slidenum">
              <a:rPr lang="en-US" smtClean="0"/>
              <a:t>‹N°›</a:t>
            </a:fld>
            <a:endParaRPr lang="en-US"/>
          </a:p>
        </p:txBody>
      </p:sp>
    </p:spTree>
    <p:extLst>
      <p:ext uri="{BB962C8B-B14F-4D97-AF65-F5344CB8AC3E}">
        <p14:creationId xmlns:p14="http://schemas.microsoft.com/office/powerpoint/2010/main" val="182452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4AAB4A-4B32-21A7-2873-547735C4799A}"/>
              </a:ext>
            </a:extLst>
          </p:cNvPr>
          <p:cNvSpPr>
            <a:spLocks noGrp="1"/>
          </p:cNvSpPr>
          <p:nvPr>
            <p:ph type="title"/>
          </p:nvPr>
        </p:nvSpPr>
        <p:spPr/>
        <p:txBody>
          <a:bodyPr>
            <a:normAutofit fontScale="90000"/>
          </a:bodyPr>
          <a:lstStyle/>
          <a:p>
            <a:pPr algn="ctr"/>
            <a: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Online Shop</a:t>
            </a:r>
            <a:b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en-US" dirty="0"/>
          </a:p>
        </p:txBody>
      </p:sp>
      <p:sp>
        <p:nvSpPr>
          <p:cNvPr id="4" name="Rectangle 3">
            <a:extLst>
              <a:ext uri="{FF2B5EF4-FFF2-40B4-BE49-F238E27FC236}">
                <a16:creationId xmlns:a16="http://schemas.microsoft.com/office/drawing/2014/main" id="{A9115D12-D521-81C0-DA1E-CA50D927CFAC}"/>
              </a:ext>
            </a:extLst>
          </p:cNvPr>
          <p:cNvSpPr/>
          <p:nvPr/>
        </p:nvSpPr>
        <p:spPr>
          <a:xfrm>
            <a:off x="4342154" y="2967335"/>
            <a:ext cx="350769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Omar Nefzi </a:t>
            </a:r>
          </a:p>
        </p:txBody>
      </p:sp>
    </p:spTree>
    <p:extLst>
      <p:ext uri="{BB962C8B-B14F-4D97-AF65-F5344CB8AC3E}">
        <p14:creationId xmlns:p14="http://schemas.microsoft.com/office/powerpoint/2010/main" val="69598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55988-70A5-01D6-E3F7-EFEE951A62AE}"/>
              </a:ext>
            </a:extLst>
          </p:cNvPr>
          <p:cNvSpPr>
            <a:spLocks noGrp="1"/>
          </p:cNvSpPr>
          <p:nvPr>
            <p:ph type="title"/>
          </p:nvPr>
        </p:nvSpPr>
        <p:spPr>
          <a:xfrm>
            <a:off x="838200" y="205637"/>
            <a:ext cx="10515600" cy="1325563"/>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The Blogs Slice</a:t>
            </a:r>
          </a:p>
        </p:txBody>
      </p:sp>
      <p:sp>
        <p:nvSpPr>
          <p:cNvPr id="3" name="Espace réservé du contenu 2">
            <a:extLst>
              <a:ext uri="{FF2B5EF4-FFF2-40B4-BE49-F238E27FC236}">
                <a16:creationId xmlns:a16="http://schemas.microsoft.com/office/drawing/2014/main" id="{AD2C078A-CBC2-22D1-032B-A0BEB28ED676}"/>
              </a:ext>
            </a:extLst>
          </p:cNvPr>
          <p:cNvSpPr>
            <a:spLocks noGrp="1"/>
          </p:cNvSpPr>
          <p:nvPr>
            <p:ph idx="1"/>
          </p:nvPr>
        </p:nvSpPr>
        <p:spPr>
          <a:xfrm>
            <a:off x="838200" y="1233377"/>
            <a:ext cx="10515600" cy="5624623"/>
          </a:xfrm>
        </p:spPr>
        <p:txBody>
          <a:bodyPr>
            <a:normAutofit fontScale="62500" lnSpcReduction="20000"/>
          </a:bodyPr>
          <a:lstStyle/>
          <a:p>
            <a:pPr marL="0" indent="0">
              <a:lnSpc>
                <a:spcPct val="120000"/>
              </a:lnSpc>
              <a:buNone/>
            </a:pPr>
            <a:r>
              <a:rPr lang="en-US" dirty="0"/>
              <a:t>the blogsSlice manages the state, actions, and reducers related to blogs in the Redux store. It provides asynchronous thunk actions for fetching blogs from the API. The state includes properties for tracking the loading state, storing the fetched blogs, and indicating if an error occurred during the fetch operation.</a:t>
            </a:r>
          </a:p>
          <a:p>
            <a:pPr marL="0" indent="0">
              <a:lnSpc>
                <a:spcPct val="120000"/>
              </a:lnSpc>
              <a:buNone/>
            </a:pPr>
            <a:r>
              <a:rPr lang="en-US" dirty="0"/>
              <a:t>The initial state of the "blogsSlice consists of three properties:</a:t>
            </a:r>
          </a:p>
          <a:p>
            <a:pPr>
              <a:lnSpc>
                <a:spcPct val="120000"/>
              </a:lnSpc>
            </a:pPr>
            <a:r>
              <a:rPr lang="en-US" dirty="0"/>
              <a:t>1. "isLoading" (boolean): Represents the loading state of the blogs data. It is initially set to "false".</a:t>
            </a:r>
          </a:p>
          <a:p>
            <a:pPr>
              <a:lnSpc>
                <a:spcPct val="120000"/>
              </a:lnSpc>
            </a:pPr>
            <a:r>
              <a:rPr lang="en-US" dirty="0"/>
              <a:t>2. "blogs" (array): Represents the array of blogs fetched from the API. It is initially set to an empty array "[]"</a:t>
            </a:r>
          </a:p>
          <a:p>
            <a:pPr>
              <a:lnSpc>
                <a:spcPct val="120000"/>
              </a:lnSpc>
            </a:pPr>
            <a:r>
              <a:rPr lang="en-US" dirty="0"/>
              <a:t>3. "error" (boolean): Represents the error state when fetching blogs. It is initially set to "false".</a:t>
            </a:r>
          </a:p>
          <a:p>
            <a:pPr marL="0" indent="0">
              <a:lnSpc>
                <a:spcPct val="120000"/>
              </a:lnSpc>
              <a:buNone/>
            </a:pPr>
            <a:r>
              <a:rPr lang="en-US" dirty="0"/>
              <a:t>The slice includes two asynchronous thunk actions:</a:t>
            </a:r>
          </a:p>
          <a:p>
            <a:pPr>
              <a:lnSpc>
                <a:spcPct val="120000"/>
              </a:lnSpc>
            </a:pPr>
            <a:r>
              <a:rPr lang="en-US" dirty="0"/>
              <a:t>1. "fetchBlogs: This action is used to fetch all blogs from the API. It sends a GET request to the specified URL, and upon success, it sets the "blogs" property in the state to the received data. If an error occurs during the API request, it returns the error message using the "rejectwithValue" function.</a:t>
            </a:r>
          </a:p>
          <a:p>
            <a:pPr>
              <a:lnSpc>
                <a:spcPct val="120000"/>
              </a:lnSpc>
            </a:pPr>
            <a:r>
              <a:rPr lang="en-US" dirty="0"/>
              <a:t>2. "fetchBlogById": This action is used to fetch a specific blog by its ID from the API. It sends a GET request to the specified URL with the provided ID, and upon success, it returns the data of the fetched blog. If an error occurs during the API request, it returns the error message using the "rejectwithValue" function.</a:t>
            </a:r>
          </a:p>
          <a:p>
            <a:pPr>
              <a:lnSpc>
                <a:spcPct val="120000"/>
              </a:lnSpc>
              <a:buFont typeface="Wingdings" panose="05000000000000000000" pitchFamily="2" charset="2"/>
              <a:buChar char="Ø"/>
            </a:pPr>
            <a:r>
              <a:rPr lang="en-US" dirty="0"/>
              <a:t>The "extraReducers' section handles the state updates based on the dispatched actions. It listens to the "fetchBlogs action and modifies the state accordingly. When the action is pending, the "isLoading property is set to "true" and the "error" property is set to "false". When the action is fulfilled, the "isLoading property is set to "false" and the "blogs" property is updated with the fetched data. If the action is rejected, the "isLoading" property is set to "false" and the "error" property is set to "true".</a:t>
            </a:r>
          </a:p>
        </p:txBody>
      </p:sp>
    </p:spTree>
    <p:extLst>
      <p:ext uri="{BB962C8B-B14F-4D97-AF65-F5344CB8AC3E}">
        <p14:creationId xmlns:p14="http://schemas.microsoft.com/office/powerpoint/2010/main" val="44487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CD60DE-625D-8C80-2ED5-326457DF6468}"/>
              </a:ext>
            </a:extLst>
          </p:cNvPr>
          <p:cNvSpPr>
            <a:spLocks noGrp="1"/>
          </p:cNvSpPr>
          <p:nvPr>
            <p:ph type="title"/>
          </p:nvPr>
        </p:nvSpPr>
        <p:spPr>
          <a:xfrm>
            <a:off x="593651" y="223284"/>
            <a:ext cx="10515600" cy="839971"/>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The user Slice</a:t>
            </a:r>
          </a:p>
        </p:txBody>
      </p:sp>
      <p:sp>
        <p:nvSpPr>
          <p:cNvPr id="3" name="Espace réservé du contenu 2">
            <a:extLst>
              <a:ext uri="{FF2B5EF4-FFF2-40B4-BE49-F238E27FC236}">
                <a16:creationId xmlns:a16="http://schemas.microsoft.com/office/drawing/2014/main" id="{9CB99B70-590F-044F-B52D-8EE7469993E8}"/>
              </a:ext>
            </a:extLst>
          </p:cNvPr>
          <p:cNvSpPr>
            <a:spLocks noGrp="1"/>
          </p:cNvSpPr>
          <p:nvPr>
            <p:ph idx="1"/>
          </p:nvPr>
        </p:nvSpPr>
        <p:spPr>
          <a:xfrm>
            <a:off x="593651" y="903767"/>
            <a:ext cx="10760149" cy="5507665"/>
          </a:xfrm>
        </p:spPr>
        <p:txBody>
          <a:bodyPr>
            <a:noAutofit/>
          </a:bodyPr>
          <a:lstStyle/>
          <a:p>
            <a:pPr marL="0" indent="0">
              <a:buNone/>
            </a:pPr>
            <a:r>
              <a:rPr lang="en-US" sz="1400" dirty="0"/>
              <a:t>the userSlice manages the state, actions, and reducers related to user authentication and registration in the Redux store. It provides asynchronous thunk actions for registering a new user and logging in an existing user. The state includes properties for tracking the login status, loading state, storing user data, and indicating if an error occurred during authentication or registration.</a:t>
            </a:r>
          </a:p>
          <a:p>
            <a:pPr marL="0" indent="0">
              <a:buNone/>
            </a:pPr>
            <a:r>
              <a:rPr lang="en-US" sz="1400" dirty="0"/>
              <a:t>The initial state of the "userSlice" consists of the following properties:</a:t>
            </a:r>
          </a:p>
          <a:p>
            <a:r>
              <a:rPr lang="en-US" sz="1400" dirty="0"/>
              <a:t>1. "isLogedIn" (boolean): Represents the login status of the user. It is initially set to "false".</a:t>
            </a:r>
          </a:p>
          <a:p>
            <a:r>
              <a:rPr lang="en-US" sz="1400" dirty="0"/>
              <a:t>2. "loading" (boolean): Represents the loading state of authentication and registration requests. It is initially set to "false".</a:t>
            </a:r>
          </a:p>
          <a:p>
            <a:r>
              <a:rPr lang="en-US" sz="1400" dirty="0"/>
              <a:t>3. "users" (array): Represents the array of user data. It is initially set to an empty array "[]" 4. "error" (boolean): Represents the error state when performing authentication and registration. It is initially set to "false"</a:t>
            </a:r>
          </a:p>
          <a:p>
            <a:pPr marL="0" indent="0">
              <a:buNone/>
            </a:pPr>
            <a:r>
              <a:rPr lang="en-US" sz="1400" dirty="0"/>
              <a:t>The slice includes two asynchronous thunk actions:</a:t>
            </a:r>
          </a:p>
          <a:p>
            <a:r>
              <a:rPr lang="en-US" sz="1400" dirty="0"/>
              <a:t>1. "register": This action is used to register a new user. It sends a POST request to the specified URL with the provided "userData". Upon successful registration, it navigates to the login page and returns the registered user's data. If an error occurs during the</a:t>
            </a:r>
          </a:p>
          <a:p>
            <a:pPr marL="0" indent="0">
              <a:buNone/>
            </a:pPr>
            <a:r>
              <a:rPr lang="en-US" sz="1400" dirty="0"/>
              <a:t>registration process, it returns the error message using the rejectwithValue function</a:t>
            </a:r>
          </a:p>
          <a:p>
            <a:pPr marL="0" indent="0">
              <a:buNone/>
            </a:pPr>
            <a:r>
              <a:rPr lang="en-US" sz="1400" dirty="0"/>
              <a:t>. 2. "login": This action is used to log in a user. It sends a GET request to the specified URL with the provided "userData (email and password). If the login is successful (user data is found), it navigates to the shop page and displays a success toast message. It returns the logged-in user's data. If the login fails (user data is not found), it displays an error toast message. If an error occurs during the login process, it returns the error message using the "rejectwithValue" function.</a:t>
            </a:r>
          </a:p>
          <a:p>
            <a:r>
              <a:rPr lang="en-US" sz="1400" dirty="0"/>
              <a:t>The "extraReducers' section handles the state updates based on the dispatched actions. It listens to the "register" and "login" actions and modifies the state accordingly. When the actions are pending, the "loading" property is set to "true" and the "error" property is set to "false". When the actions are fulfilled, the "loading" property is set to "false", the "isLogedIn" property is set to "true", and the "users" property is updated with the relevant user data. If the actions are rejected, the "loading" property is </a:t>
            </a:r>
            <a:r>
              <a:rPr lang="en-US" sz="1600" dirty="0"/>
              <a:t>set to "false" and the "error" property is set to "true".</a:t>
            </a:r>
          </a:p>
        </p:txBody>
      </p:sp>
    </p:spTree>
    <p:extLst>
      <p:ext uri="{BB962C8B-B14F-4D97-AF65-F5344CB8AC3E}">
        <p14:creationId xmlns:p14="http://schemas.microsoft.com/office/powerpoint/2010/main" val="262004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258A1-B811-6EFD-0F0A-79DE259C99C2}"/>
              </a:ext>
            </a:extLst>
          </p:cNvPr>
          <p:cNvSpPr>
            <a:spLocks noGrp="1"/>
          </p:cNvSpPr>
          <p:nvPr>
            <p:ph type="title"/>
          </p:nvPr>
        </p:nvSpPr>
        <p:spPr>
          <a:xfrm>
            <a:off x="838200" y="428920"/>
            <a:ext cx="10515600" cy="974577"/>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Conclusion</a:t>
            </a:r>
          </a:p>
        </p:txBody>
      </p:sp>
      <p:sp>
        <p:nvSpPr>
          <p:cNvPr id="3" name="Espace réservé du contenu 2">
            <a:extLst>
              <a:ext uri="{FF2B5EF4-FFF2-40B4-BE49-F238E27FC236}">
                <a16:creationId xmlns:a16="http://schemas.microsoft.com/office/drawing/2014/main" id="{E0BF324D-04B1-4AF2-5D6D-340460DC4F25}"/>
              </a:ext>
            </a:extLst>
          </p:cNvPr>
          <p:cNvSpPr>
            <a:spLocks noGrp="1"/>
          </p:cNvSpPr>
          <p:nvPr>
            <p:ph idx="1"/>
          </p:nvPr>
        </p:nvSpPr>
        <p:spPr>
          <a:xfrm>
            <a:off x="838200" y="1253330"/>
            <a:ext cx="10515600" cy="5604669"/>
          </a:xfrm>
        </p:spPr>
        <p:txBody>
          <a:bodyPr>
            <a:normAutofit fontScale="70000" lnSpcReduction="20000"/>
          </a:bodyPr>
          <a:lstStyle/>
          <a:p>
            <a:pPr marL="0" indent="0">
              <a:lnSpc>
                <a:spcPct val="120000"/>
              </a:lnSpc>
              <a:buNone/>
            </a:pPr>
            <a:r>
              <a:rPr lang="en-US" dirty="0"/>
              <a:t>In conclusion, our project is an online shopping application that offers a wide range of products to users. We have successfully implemented key features and functionalities to deliver an enjoyable shopping experience.</a:t>
            </a:r>
          </a:p>
          <a:p>
            <a:pPr marL="0" indent="0">
              <a:lnSpc>
                <a:spcPct val="120000"/>
              </a:lnSpc>
              <a:buNone/>
            </a:pPr>
            <a:r>
              <a:rPr lang="en-US" dirty="0"/>
              <a:t> The project utilizes modern web technologies, including React.js for building the user interface, Redux for state management, and Material-UI for designing visually appealing components. We have also integrated external APIs to fetch product and blog data, allowing users to browse and explore the latest trends and information.</a:t>
            </a:r>
          </a:p>
          <a:p>
            <a:pPr marL="0" indent="0">
              <a:lnSpc>
                <a:spcPct val="120000"/>
              </a:lnSpc>
              <a:buNone/>
            </a:pPr>
            <a:r>
              <a:rPr lang="en-US" dirty="0"/>
              <a:t> The application consists of several components, each serving a specific purpose. The Home component serves as the landing page, showcasing featured products, trending items, and blog posts. Users can register and log in using the User component, which provides authentication functionality. The Shop component enables users to filter and search for products based on categories and keywords, ensuring a personalized shopping experience. Additionally, the Cart component allows users to add, remove, and update items in their shopping cart. </a:t>
            </a:r>
          </a:p>
          <a:p>
            <a:pPr marL="0" indent="0">
              <a:lnSpc>
                <a:spcPct val="120000"/>
              </a:lnSpc>
              <a:buNone/>
            </a:pPr>
            <a:r>
              <a:rPr lang="en-US" dirty="0"/>
              <a:t>Throughout the development process, we have focused on usability, performance, and responsiveness. the project is optimized for different screen sizes and devices, providing a seamless experience across desktop and mobile platforms. </a:t>
            </a:r>
          </a:p>
          <a:p>
            <a:pPr marL="0" indent="0">
              <a:lnSpc>
                <a:spcPct val="120000"/>
              </a:lnSpc>
              <a:buNone/>
            </a:pPr>
            <a:r>
              <a:rPr lang="en-US" dirty="0"/>
              <a:t>Overall, our online shopping application is designed to meet the needs of modern consumers by providing an intuitive interface, efficient search and filtering capabilities, and a secure user authentication system. With its user-centric design and robust functionality, our application aims to enhance the online shopping experience and provide users with a convenient and enjoyable way to discover and purchase products.</a:t>
            </a:r>
          </a:p>
        </p:txBody>
      </p:sp>
    </p:spTree>
    <p:extLst>
      <p:ext uri="{BB962C8B-B14F-4D97-AF65-F5344CB8AC3E}">
        <p14:creationId xmlns:p14="http://schemas.microsoft.com/office/powerpoint/2010/main" val="329429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5EE494D-D6D0-5C1D-AA21-8C1C36DBEDFE}"/>
              </a:ext>
            </a:extLst>
          </p:cNvPr>
          <p:cNvSpPr>
            <a:spLocks noGrp="1"/>
          </p:cNvSpPr>
          <p:nvPr>
            <p:ph idx="1"/>
          </p:nvPr>
        </p:nvSpPr>
        <p:spPr/>
        <p:txBody>
          <a:bodyPr>
            <a:normAutofit fontScale="92500" lnSpcReduction="10000"/>
          </a:bodyPr>
          <a:lstStyle/>
          <a:p>
            <a:pPr marL="0" indent="0">
              <a:buNone/>
            </a:pPr>
            <a:r>
              <a:rPr lang="en-US" dirty="0"/>
              <a:t>The idea behind my online shop project was to create a user-friendly platform that offers customers a seamless shopping experience. The project consists of a home page where users can browse and explore various products, accompanied by detailed descriptions and images. To enhance usability, I implemented a cart management system that allows users to add products to their cart, review their selections, and proceed to the checkout process. By focusing on the cart and product management aspects, I aimed to provide a comprehensive solution for customers to effortlessly browse, select, and purchase items of interest. Through this project, I aimed to demonstrate my understanding of React and its capabilities, while also creating a practical and engaging user interface for an online shopping experience.</a:t>
            </a:r>
          </a:p>
        </p:txBody>
      </p:sp>
      <p:sp>
        <p:nvSpPr>
          <p:cNvPr id="4" name="Rectangle 3">
            <a:extLst>
              <a:ext uri="{FF2B5EF4-FFF2-40B4-BE49-F238E27FC236}">
                <a16:creationId xmlns:a16="http://schemas.microsoft.com/office/drawing/2014/main" id="{25B33C97-FBEF-246D-9E49-7C706D697805}"/>
              </a:ext>
            </a:extLst>
          </p:cNvPr>
          <p:cNvSpPr/>
          <p:nvPr/>
        </p:nvSpPr>
        <p:spPr>
          <a:xfrm>
            <a:off x="2322684" y="982132"/>
            <a:ext cx="678108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The Idea Of The Project</a:t>
            </a:r>
          </a:p>
        </p:txBody>
      </p:sp>
    </p:spTree>
    <p:extLst>
      <p:ext uri="{BB962C8B-B14F-4D97-AF65-F5344CB8AC3E}">
        <p14:creationId xmlns:p14="http://schemas.microsoft.com/office/powerpoint/2010/main" val="139612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F522E3-0AD0-0032-1FBB-B5906216A906}"/>
              </a:ext>
            </a:extLst>
          </p:cNvPr>
          <p:cNvSpPr>
            <a:spLocks noGrp="1"/>
          </p:cNvSpPr>
          <p:nvPr>
            <p:ph type="title"/>
          </p:nvPr>
        </p:nvSpPr>
        <p:spPr>
          <a:xfrm>
            <a:off x="1295402" y="588727"/>
            <a:ext cx="9601196" cy="1303867"/>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The Technologies </a:t>
            </a:r>
          </a:p>
        </p:txBody>
      </p:sp>
      <p:sp>
        <p:nvSpPr>
          <p:cNvPr id="3" name="Espace réservé du contenu 2">
            <a:extLst>
              <a:ext uri="{FF2B5EF4-FFF2-40B4-BE49-F238E27FC236}">
                <a16:creationId xmlns:a16="http://schemas.microsoft.com/office/drawing/2014/main" id="{73A6EA2B-12EA-0CC6-6D62-DED91F7F4F9E}"/>
              </a:ext>
            </a:extLst>
          </p:cNvPr>
          <p:cNvSpPr>
            <a:spLocks noGrp="1"/>
          </p:cNvSpPr>
          <p:nvPr>
            <p:ph idx="1"/>
          </p:nvPr>
        </p:nvSpPr>
        <p:spPr>
          <a:xfrm>
            <a:off x="838200" y="1655504"/>
            <a:ext cx="10515600" cy="5032375"/>
          </a:xfrm>
        </p:spPr>
        <p:txBody>
          <a:bodyPr>
            <a:normAutofit fontScale="92500" lnSpcReduction="10000"/>
          </a:bodyPr>
          <a:lstStyle/>
          <a:p>
            <a:pPr marL="0" indent="0">
              <a:buNone/>
            </a:pPr>
            <a:r>
              <a:rPr lang="en-US" dirty="0"/>
              <a:t>For the development of my online shop project, I utilized a combination of powerful technologies to ensure a robust and efficient application. Firstly, I leveraged React, a widely adopted JavaScript library known for its component-based architecture and reusability. To handle navigation and routing within the application.</a:t>
            </a:r>
          </a:p>
          <a:p>
            <a:r>
              <a:rPr lang="en-US" dirty="0"/>
              <a:t> I incorporated React Router DOM, which allowed for seamless page transitions and dynamic URL handling. To manage the application state effectively.</a:t>
            </a:r>
          </a:p>
          <a:p>
            <a:r>
              <a:rPr lang="en-US" dirty="0"/>
              <a:t>I employed Redux Toolkit, a comprehensive state management library that simplifies complex state logic and facilitates efficient data flow across components. I utilized JSON Server, a lightweight mock server that enabled me to simulate RESTful API behavior and perform CRUD operations on product data.</a:t>
            </a:r>
          </a:p>
          <a:p>
            <a:r>
              <a:rPr lang="en-US" dirty="0"/>
              <a:t> Lastly, to enhance the visual aesthetics and streamline the UI development process, I integrated Tailwind CSS, a utility-first CSS framework that offers a wide range of pre-designed components and classes. By combining these technologies, I was able to create a dynamic and responsive online shop that delivers a smooth user experience.</a:t>
            </a:r>
          </a:p>
        </p:txBody>
      </p:sp>
    </p:spTree>
    <p:extLst>
      <p:ext uri="{BB962C8B-B14F-4D97-AF65-F5344CB8AC3E}">
        <p14:creationId xmlns:p14="http://schemas.microsoft.com/office/powerpoint/2010/main" val="148398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A58C41-2165-0DFA-550C-BD5888F4D73B}"/>
              </a:ext>
            </a:extLst>
          </p:cNvPr>
          <p:cNvSpPr>
            <a:spLocks noGrp="1"/>
          </p:cNvSpPr>
          <p:nvPr>
            <p:ph type="title"/>
          </p:nvPr>
        </p:nvSpPr>
        <p:spPr>
          <a:xfrm>
            <a:off x="1295402" y="801379"/>
            <a:ext cx="9601196" cy="1303867"/>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The Routing</a:t>
            </a:r>
          </a:p>
        </p:txBody>
      </p:sp>
      <p:sp>
        <p:nvSpPr>
          <p:cNvPr id="3" name="Espace réservé du contenu 2">
            <a:extLst>
              <a:ext uri="{FF2B5EF4-FFF2-40B4-BE49-F238E27FC236}">
                <a16:creationId xmlns:a16="http://schemas.microsoft.com/office/drawing/2014/main" id="{31493BCB-A791-5FF9-9B52-73E49310AFBE}"/>
              </a:ext>
            </a:extLst>
          </p:cNvPr>
          <p:cNvSpPr>
            <a:spLocks noGrp="1"/>
          </p:cNvSpPr>
          <p:nvPr>
            <p:ph idx="1"/>
          </p:nvPr>
        </p:nvSpPr>
        <p:spPr>
          <a:xfrm>
            <a:off x="838200" y="1825625"/>
            <a:ext cx="10515600" cy="4787826"/>
          </a:xfrm>
        </p:spPr>
        <p:txBody>
          <a:bodyPr>
            <a:normAutofit lnSpcReduction="10000"/>
          </a:bodyPr>
          <a:lstStyle/>
          <a:p>
            <a:pPr marL="0" indent="0">
              <a:lnSpc>
                <a:spcPct val="110000"/>
              </a:lnSpc>
              <a:buNone/>
            </a:pPr>
            <a:r>
              <a:rPr lang="en-US" dirty="0"/>
              <a:t>To enable seamless navigation and content rendering in my online shop project, I implemented routing using the React Router library. The routing configuration is handled by a Routing component, which maps specific URLs to corresponding components. By importing the necessary components from “</a:t>
            </a:r>
            <a:r>
              <a:rPr lang="en-US" b="1" dirty="0">
                <a:solidFill>
                  <a:srgbClr val="7030A0"/>
                </a:solidFill>
              </a:rPr>
              <a:t>react-router-</a:t>
            </a:r>
            <a:r>
              <a:rPr lang="en-US" b="1" dirty="0" err="1">
                <a:solidFill>
                  <a:srgbClr val="7030A0"/>
                </a:solidFill>
              </a:rPr>
              <a:t>dom</a:t>
            </a:r>
            <a:r>
              <a:rPr lang="en-US" dirty="0"/>
              <a:t>”, such as Route and Routes, I defined various routes for different sections of the application. For example, the root URL (“</a:t>
            </a:r>
            <a:r>
              <a:rPr lang="en-US" b="1" dirty="0">
                <a:solidFill>
                  <a:srgbClr val="7030A0"/>
                </a:solidFill>
              </a:rPr>
              <a:t>/</a:t>
            </a:r>
            <a:r>
              <a:rPr lang="en-US" dirty="0"/>
              <a:t>”) "is associated with the </a:t>
            </a:r>
            <a:r>
              <a:rPr lang="en-US" b="1" dirty="0">
                <a:solidFill>
                  <a:srgbClr val="7030A0"/>
                </a:solidFill>
              </a:rPr>
              <a:t>“&lt;Home /&gt;” </a:t>
            </a:r>
            <a:r>
              <a:rPr lang="en-US" dirty="0"/>
              <a:t>component, while the “</a:t>
            </a:r>
            <a:r>
              <a:rPr lang="en-US" b="1" dirty="0">
                <a:solidFill>
                  <a:srgbClr val="7030A0"/>
                </a:solidFill>
              </a:rPr>
              <a:t>/shop/:id</a:t>
            </a:r>
            <a:r>
              <a:rPr lang="en-US" dirty="0"/>
              <a:t>” route dynamically renders the </a:t>
            </a:r>
            <a:r>
              <a:rPr lang="en-US" b="1" dirty="0">
                <a:solidFill>
                  <a:srgbClr val="7030A0"/>
                </a:solidFill>
              </a:rPr>
              <a:t>“&lt;</a:t>
            </a:r>
            <a:r>
              <a:rPr lang="en-US" b="1" dirty="0" err="1">
                <a:solidFill>
                  <a:srgbClr val="7030A0"/>
                </a:solidFill>
              </a:rPr>
              <a:t>CardDetails</a:t>
            </a:r>
            <a:r>
              <a:rPr lang="en-US" b="1" dirty="0">
                <a:solidFill>
                  <a:srgbClr val="7030A0"/>
                </a:solidFill>
              </a:rPr>
              <a:t> /&gt;” </a:t>
            </a:r>
            <a:r>
              <a:rPr lang="en-US" dirty="0"/>
              <a:t>component based on the specified “</a:t>
            </a:r>
            <a:r>
              <a:rPr lang="en-US" b="1" dirty="0">
                <a:solidFill>
                  <a:srgbClr val="7030A0"/>
                </a:solidFill>
              </a:rPr>
              <a:t>id</a:t>
            </a:r>
            <a:r>
              <a:rPr lang="en-US" dirty="0"/>
              <a:t>” parameter. Additionally, routes for the shopping cart, blogs, user authentication, and administration features were set up. This routing structure allows users to seamlessly navigate between different pages and access relevant content based on the URL. By utilizing the powerful capabilities of React Router, I was able to create a smooth and intuitive browsing experience for users.</a:t>
            </a:r>
          </a:p>
        </p:txBody>
      </p:sp>
    </p:spTree>
    <p:extLst>
      <p:ext uri="{BB962C8B-B14F-4D97-AF65-F5344CB8AC3E}">
        <p14:creationId xmlns:p14="http://schemas.microsoft.com/office/powerpoint/2010/main" val="66439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75D15A-C114-0636-B171-5A330A2B01C7}"/>
              </a:ext>
            </a:extLst>
          </p:cNvPr>
          <p:cNvSpPr>
            <a:spLocks noGrp="1"/>
          </p:cNvSpPr>
          <p:nvPr>
            <p:ph type="title"/>
          </p:nvPr>
        </p:nvSpPr>
        <p:spPr>
          <a:xfrm>
            <a:off x="838200" y="467832"/>
            <a:ext cx="10515600" cy="988828"/>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Json Server</a:t>
            </a:r>
          </a:p>
        </p:txBody>
      </p:sp>
      <p:sp>
        <p:nvSpPr>
          <p:cNvPr id="3" name="Espace réservé du contenu 2">
            <a:extLst>
              <a:ext uri="{FF2B5EF4-FFF2-40B4-BE49-F238E27FC236}">
                <a16:creationId xmlns:a16="http://schemas.microsoft.com/office/drawing/2014/main" id="{124BB233-86A1-A135-ACBB-8612B3A12152}"/>
              </a:ext>
            </a:extLst>
          </p:cNvPr>
          <p:cNvSpPr>
            <a:spLocks noGrp="1"/>
          </p:cNvSpPr>
          <p:nvPr>
            <p:ph idx="1"/>
          </p:nvPr>
        </p:nvSpPr>
        <p:spPr>
          <a:xfrm>
            <a:off x="838200" y="1456660"/>
            <a:ext cx="10515600" cy="5263117"/>
          </a:xfrm>
        </p:spPr>
        <p:txBody>
          <a:bodyPr>
            <a:normAutofit/>
          </a:bodyPr>
          <a:lstStyle/>
          <a:p>
            <a:pPr marL="0" indent="0">
              <a:buNone/>
            </a:pPr>
            <a:r>
              <a:rPr lang="en-US" dirty="0"/>
              <a:t>In order to serve JSON data for our application, we can create a JSON server and deploy it using Render. First, we define the structure of our JSON data, specifying attributes like ID, title, price, and more. Next, we set up the server using a server-side programming language like Node.js and the Express.js framework. With the server code in place, we handle requests for the JSON data by defining a route and sending the JSON response. Then, we sign up for a Render account and create a new Render service. After configuring the service with build and runtime settings, we deploy our server code to Render. Render takes care of building and deploying our application, providing us with a URL where our JSON server is accessible. We can now use this URL in our application to fetch the JSON data. By following these steps, we can easily create and deploy a JSON server using Render, allowing us to serve our product data efficiently the ‘products’ data and , ‘blogs’ and the ‘users’.</a:t>
            </a:r>
          </a:p>
          <a:p>
            <a:pPr marL="0" indent="0">
              <a:buNone/>
            </a:pPr>
            <a:endParaRPr lang="en-US" dirty="0"/>
          </a:p>
        </p:txBody>
      </p:sp>
    </p:spTree>
    <p:extLst>
      <p:ext uri="{BB962C8B-B14F-4D97-AF65-F5344CB8AC3E}">
        <p14:creationId xmlns:p14="http://schemas.microsoft.com/office/powerpoint/2010/main" val="128534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FD044-EAE1-7595-FBD2-5F866676F6E3}"/>
              </a:ext>
            </a:extLst>
          </p:cNvPr>
          <p:cNvSpPr>
            <a:spLocks noGrp="1"/>
          </p:cNvSpPr>
          <p:nvPr>
            <p:ph type="title"/>
          </p:nvPr>
        </p:nvSpPr>
        <p:spPr>
          <a:xfrm>
            <a:off x="1295402" y="466452"/>
            <a:ext cx="9601196" cy="857301"/>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The Home Component</a:t>
            </a:r>
          </a:p>
        </p:txBody>
      </p:sp>
      <p:sp>
        <p:nvSpPr>
          <p:cNvPr id="3" name="Espace réservé du contenu 2">
            <a:extLst>
              <a:ext uri="{FF2B5EF4-FFF2-40B4-BE49-F238E27FC236}">
                <a16:creationId xmlns:a16="http://schemas.microsoft.com/office/drawing/2014/main" id="{278B7D0A-E369-A9A7-29FB-1D7016038A70}"/>
              </a:ext>
            </a:extLst>
          </p:cNvPr>
          <p:cNvSpPr>
            <a:spLocks noGrp="1"/>
          </p:cNvSpPr>
          <p:nvPr>
            <p:ph idx="1"/>
          </p:nvPr>
        </p:nvSpPr>
        <p:spPr>
          <a:xfrm>
            <a:off x="933893" y="1196163"/>
            <a:ext cx="10515600" cy="5645888"/>
          </a:xfrm>
        </p:spPr>
        <p:txBody>
          <a:bodyPr>
            <a:normAutofit fontScale="85000" lnSpcReduction="10000"/>
          </a:bodyPr>
          <a:lstStyle/>
          <a:p>
            <a:pPr marL="0" indent="0">
              <a:lnSpc>
                <a:spcPct val="120000"/>
              </a:lnSpc>
              <a:buNone/>
            </a:pPr>
            <a:r>
              <a:rPr lang="en-US" dirty="0"/>
              <a:t>The Home component is a React component that serves as the main page of an application. It ‘imports various components, such as Header, </a:t>
            </a:r>
            <a:r>
              <a:rPr lang="en-US" b="1" dirty="0"/>
              <a:t>HeaderCards</a:t>
            </a:r>
            <a:r>
              <a:rPr lang="en-US" dirty="0"/>
              <a:t>, </a:t>
            </a:r>
            <a:r>
              <a:rPr lang="en-US" b="1" dirty="0"/>
              <a:t>BottomCard</a:t>
            </a:r>
            <a:r>
              <a:rPr lang="en-US" dirty="0"/>
              <a:t>, </a:t>
            </a:r>
            <a:r>
              <a:rPr lang="en-US" b="1" dirty="0"/>
              <a:t>FeaturedProducts</a:t>
            </a:r>
            <a:r>
              <a:rPr lang="en-US" dirty="0"/>
              <a:t>, </a:t>
            </a:r>
            <a:r>
              <a:rPr lang="en-US" b="1" dirty="0"/>
              <a:t>RegisterCard</a:t>
            </a:r>
            <a:r>
              <a:rPr lang="en-US" dirty="0"/>
              <a:t>’, ‘</a:t>
            </a:r>
            <a:r>
              <a:rPr lang="en-US" b="1" dirty="0"/>
              <a:t>TrendingProducts</a:t>
            </a:r>
            <a:r>
              <a:rPr lang="en-US" dirty="0"/>
              <a:t>’, and </a:t>
            </a:r>
            <a:r>
              <a:rPr lang="en-US" b="1" dirty="0"/>
              <a:t>'TheBlogs </a:t>
            </a:r>
            <a:r>
              <a:rPr lang="en-US" dirty="0"/>
              <a:t>’, which are responsible for different sections of the home page. The component utilizes Redux for state management by using the </a:t>
            </a:r>
            <a:r>
              <a:rPr lang="en-US" b="1" dirty="0"/>
              <a:t>useDispatch</a:t>
            </a:r>
            <a:r>
              <a:rPr lang="en-US" dirty="0"/>
              <a:t> and </a:t>
            </a:r>
            <a:r>
              <a:rPr lang="en-US" b="1" dirty="0"/>
              <a:t>useSelector</a:t>
            </a:r>
            <a:r>
              <a:rPr lang="en-US" dirty="0"/>
              <a:t> hooks from the react-redux package. It retrieves the products and blogs data from the Redux store using the ‘</a:t>
            </a:r>
            <a:r>
              <a:rPr lang="en-US" b="1" dirty="0"/>
              <a:t>useSelector</a:t>
            </a:r>
            <a:r>
              <a:rPr lang="en-US" dirty="0"/>
              <a:t>’ hook. In the </a:t>
            </a:r>
            <a:r>
              <a:rPr lang="en-US" b="1" dirty="0"/>
              <a:t>useEffect</a:t>
            </a:r>
            <a:r>
              <a:rPr lang="en-US" dirty="0"/>
              <a:t> hooks, the component dispatches actions (</a:t>
            </a:r>
            <a:r>
              <a:rPr lang="en-US" b="1" dirty="0"/>
              <a:t>fetchProducts</a:t>
            </a:r>
            <a:r>
              <a:rPr lang="en-US" dirty="0"/>
              <a:t> and </a:t>
            </a:r>
            <a:r>
              <a:rPr lang="en-US" b="1" dirty="0"/>
              <a:t>fetchBlogs</a:t>
            </a:r>
            <a:r>
              <a:rPr lang="en-US" dirty="0"/>
              <a:t>) to fetch the product and blog data from an external source, triggering an update in the Redux store. This ensures that the component has the latest data to render. The component also maintains local state using the </a:t>
            </a:r>
            <a:r>
              <a:rPr lang="en-US" b="1" dirty="0"/>
              <a:t>useState</a:t>
            </a:r>
            <a:r>
              <a:rPr lang="en-US" dirty="0"/>
              <a:t> hook. It initializes </a:t>
            </a:r>
            <a:r>
              <a:rPr lang="en-US" b="1" dirty="0"/>
              <a:t>trendingProducts</a:t>
            </a:r>
            <a:r>
              <a:rPr lang="en-US" dirty="0"/>
              <a:t> and </a:t>
            </a:r>
            <a:r>
              <a:rPr lang="en-US" b="1" dirty="0"/>
              <a:t>featuredProducts</a:t>
            </a:r>
            <a:r>
              <a:rPr lang="en-US" dirty="0"/>
              <a:t> as empty arrays and populates them by filtering the products array based on certain conditions. In the return statement, the component renders the different sections of the home page using the imported components and passes the relevant data as props. The sections include Header, </a:t>
            </a:r>
            <a:r>
              <a:rPr lang="en-US" b="1" dirty="0"/>
              <a:t>HeaderCards</a:t>
            </a:r>
            <a:r>
              <a:rPr lang="en-US" dirty="0"/>
              <a:t>, </a:t>
            </a:r>
            <a:r>
              <a:rPr lang="en-US" b="1" dirty="0"/>
              <a:t>TrendingProducts</a:t>
            </a:r>
            <a:r>
              <a:rPr lang="en-US" dirty="0"/>
              <a:t>, </a:t>
            </a:r>
            <a:r>
              <a:rPr lang="en-US" b="1" dirty="0"/>
              <a:t>RegisterCard</a:t>
            </a:r>
            <a:r>
              <a:rPr lang="en-US" dirty="0"/>
              <a:t>, </a:t>
            </a:r>
            <a:r>
              <a:rPr lang="en-US" b="1" dirty="0"/>
              <a:t>FeaturedProducts</a:t>
            </a:r>
            <a:r>
              <a:rPr lang="en-US" dirty="0"/>
              <a:t>, </a:t>
            </a:r>
            <a:r>
              <a:rPr lang="en-US" b="1" dirty="0"/>
              <a:t>BottomCard</a:t>
            </a:r>
            <a:r>
              <a:rPr lang="en-US" dirty="0"/>
              <a:t>, and </a:t>
            </a:r>
            <a:r>
              <a:rPr lang="en-US" b="1" dirty="0"/>
              <a:t>TheBlogs</a:t>
            </a:r>
            <a:r>
              <a:rPr lang="en-US" dirty="0"/>
              <a:t>. Overall, the Home component orchestrates the rendering of various sections of the home page, retrieves data from the Redux store, fetches data from an external source, and manages local state to display trending products, featured products, and blog posts.</a:t>
            </a:r>
          </a:p>
        </p:txBody>
      </p:sp>
    </p:spTree>
    <p:extLst>
      <p:ext uri="{BB962C8B-B14F-4D97-AF65-F5344CB8AC3E}">
        <p14:creationId xmlns:p14="http://schemas.microsoft.com/office/powerpoint/2010/main" val="84229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3AC85-DDAA-3E96-3282-2C6768E5F0D3}"/>
              </a:ext>
            </a:extLst>
          </p:cNvPr>
          <p:cNvSpPr>
            <a:spLocks noGrp="1"/>
          </p:cNvSpPr>
          <p:nvPr>
            <p:ph type="title"/>
          </p:nvPr>
        </p:nvSpPr>
        <p:spPr>
          <a:xfrm>
            <a:off x="838200" y="195003"/>
            <a:ext cx="10515600" cy="1325563"/>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The Shop component</a:t>
            </a:r>
          </a:p>
        </p:txBody>
      </p:sp>
      <p:sp>
        <p:nvSpPr>
          <p:cNvPr id="3" name="Espace réservé du contenu 2">
            <a:extLst>
              <a:ext uri="{FF2B5EF4-FFF2-40B4-BE49-F238E27FC236}">
                <a16:creationId xmlns:a16="http://schemas.microsoft.com/office/drawing/2014/main" id="{96B55230-5E81-E757-B715-4DF24A52A1DD}"/>
              </a:ext>
            </a:extLst>
          </p:cNvPr>
          <p:cNvSpPr>
            <a:spLocks noGrp="1"/>
          </p:cNvSpPr>
          <p:nvPr>
            <p:ph idx="1"/>
          </p:nvPr>
        </p:nvSpPr>
        <p:spPr>
          <a:xfrm>
            <a:off x="838200" y="1201591"/>
            <a:ext cx="10515600" cy="5355081"/>
          </a:xfrm>
        </p:spPr>
        <p:txBody>
          <a:bodyPr>
            <a:noAutofit/>
          </a:bodyPr>
          <a:lstStyle/>
          <a:p>
            <a:pPr marL="0" indent="0">
              <a:buNone/>
            </a:pPr>
            <a:r>
              <a:rPr lang="en-US" sz="1600" dirty="0"/>
              <a:t>The Shop component in our application serves as the main interface for browsing and filtering products. It utilizes various UI components and state management techniques to provide a seamless shopping experience.</a:t>
            </a:r>
          </a:p>
          <a:p>
            <a:pPr marL="0" indent="0">
              <a:buNone/>
            </a:pPr>
            <a:r>
              <a:rPr lang="en-US" sz="1600" dirty="0"/>
              <a:t>Upon rendering, the Shop component dispatches an action to fetch the list of products from the server using the "fetchProducts function from the "productSlice in our Redux store. The component subscribes to the "products" state, along with "isLoading" and "error" flags, using the "useSelector hook to handle the loading and error states.</a:t>
            </a:r>
          </a:p>
          <a:p>
            <a:pPr marL="0" indent="0">
              <a:buNone/>
            </a:pPr>
            <a:r>
              <a:rPr lang="en-US" sz="1600" dirty="0"/>
              <a:t>The Shop component consists of a ShopHeader component, which provides a visually appealing header section for the shop. It also contains a container with a flexible layout that aligns items between the space and adjusts its size based on the screen resolution.</a:t>
            </a:r>
          </a:p>
          <a:p>
            <a:pPr marL="0" indent="0">
              <a:buNone/>
            </a:pPr>
            <a:r>
              <a:rPr lang="en-US" sz="1600" dirty="0"/>
              <a:t>The filter functionality allows users to select a category from the dropdown menu. This is implemented using the "FormControl", "Select", and "MenuItem" components from the Material-</a:t>
            </a:r>
            <a:r>
              <a:rPr lang="en-US" sz="1600" dirty="0" err="1"/>
              <a:t>Ul</a:t>
            </a:r>
            <a:r>
              <a:rPr lang="en-US" sz="1600" dirty="0"/>
              <a:t> library. The selected category value is stored in the "category" state using the "setCategory" function.</a:t>
            </a:r>
          </a:p>
          <a:p>
            <a:pPr marL="0" indent="0">
              <a:buNone/>
            </a:pPr>
            <a:r>
              <a:rPr lang="en-US" sz="1600" dirty="0"/>
              <a:t>The search functionality allows users to search for specific products. It is implemented using the "TextField component from Material-</a:t>
            </a:r>
            <a:r>
              <a:rPr lang="en-US" sz="1600" dirty="0" err="1"/>
              <a:t>Ul</a:t>
            </a:r>
            <a:r>
              <a:rPr lang="en-US" sz="1600" dirty="0"/>
              <a:t>, where the search term is stored in the "search" state using the "setSearch" function.</a:t>
            </a:r>
          </a:p>
          <a:p>
            <a:pPr marL="0" indent="0">
              <a:buNone/>
            </a:pPr>
            <a:r>
              <a:rPr lang="en-US" sz="1600" dirty="0"/>
              <a:t>The rendered products are filtered based on the selected category and search term. The "searchFilter variable stores the filtered products, which are then mapped and rendered using the "CustomCard" component. If the loading flag is true, a "Loading" component is displayed to indicate that the products are being fetched.</a:t>
            </a:r>
          </a:p>
          <a:p>
            <a:pPr marL="0" indent="0">
              <a:buNone/>
            </a:pPr>
            <a:r>
              <a:rPr lang="en-US" sz="1600" dirty="0"/>
              <a:t>In case of an error during the data fetching process, the "WoopsEIIOI" component is rendered to inform the user about the issue.</a:t>
            </a:r>
          </a:p>
          <a:p>
            <a:pPr marL="0" indent="0">
              <a:buNone/>
            </a:pPr>
            <a:r>
              <a:rPr lang="en-US" sz="1600" dirty="0"/>
              <a:t>.</a:t>
            </a:r>
          </a:p>
        </p:txBody>
      </p:sp>
    </p:spTree>
    <p:extLst>
      <p:ext uri="{BB962C8B-B14F-4D97-AF65-F5344CB8AC3E}">
        <p14:creationId xmlns:p14="http://schemas.microsoft.com/office/powerpoint/2010/main" val="339898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716BD4-8A8A-3BFE-5E70-F61E1249DD82}"/>
              </a:ext>
            </a:extLst>
          </p:cNvPr>
          <p:cNvSpPr>
            <a:spLocks noGrp="1"/>
          </p:cNvSpPr>
          <p:nvPr>
            <p:ph type="title"/>
          </p:nvPr>
        </p:nvSpPr>
        <p:spPr>
          <a:xfrm>
            <a:off x="838200" y="429030"/>
            <a:ext cx="10515600" cy="846987"/>
          </a:xfrm>
        </p:spPr>
        <p:txBody>
          <a:bodyPr/>
          <a:lstStyle/>
          <a:p>
            <a:pPr algn="ctr"/>
            <a:r>
              <a:rPr lang="en-US" dirty="0">
                <a:ln w="0"/>
                <a:solidFill>
                  <a:schemeClr val="accent1"/>
                </a:solidFill>
                <a:effectLst>
                  <a:outerShdw blurRad="38100" dist="25400" dir="5400000" algn="ctr" rotWithShape="0">
                    <a:srgbClr val="6E747A">
                      <a:alpha val="43000"/>
                    </a:srgbClr>
                  </a:outerShdw>
                </a:effectLst>
              </a:rPr>
              <a:t>The Products Slice </a:t>
            </a:r>
          </a:p>
        </p:txBody>
      </p:sp>
      <p:sp>
        <p:nvSpPr>
          <p:cNvPr id="3" name="Espace réservé du contenu 2">
            <a:extLst>
              <a:ext uri="{FF2B5EF4-FFF2-40B4-BE49-F238E27FC236}">
                <a16:creationId xmlns:a16="http://schemas.microsoft.com/office/drawing/2014/main" id="{246E4B2F-5CE4-6BE3-9DCC-EA8BB266DBF3}"/>
              </a:ext>
            </a:extLst>
          </p:cNvPr>
          <p:cNvSpPr>
            <a:spLocks noGrp="1"/>
          </p:cNvSpPr>
          <p:nvPr>
            <p:ph idx="1"/>
          </p:nvPr>
        </p:nvSpPr>
        <p:spPr>
          <a:xfrm>
            <a:off x="838200" y="1276017"/>
            <a:ext cx="10515600" cy="5312551"/>
          </a:xfrm>
        </p:spPr>
        <p:txBody>
          <a:bodyPr>
            <a:noAutofit/>
          </a:bodyPr>
          <a:lstStyle/>
          <a:p>
            <a:pPr marL="0" indent="0">
              <a:buNone/>
            </a:pPr>
            <a:r>
              <a:rPr lang="en-US" sz="1400" dirty="0"/>
              <a:t>The initial state of the "products" slice includes an empty array for "products", a boolean value "isLoading set to "false", and "error" set to "false".</a:t>
            </a:r>
          </a:p>
          <a:p>
            <a:pPr marL="0" indent="0">
              <a:buNone/>
            </a:pPr>
            <a:r>
              <a:rPr lang="en-US" sz="1400" dirty="0"/>
              <a:t>The slice includes three async thunks: "fetchProducts`, `fetchProductsById", and addNewProduct". These thunks handle fetching products from an external API, fetching aspecific product by ID, and adding a new product respectively.</a:t>
            </a:r>
          </a:p>
          <a:p>
            <a:pPr marL="0" indent="0">
              <a:buNone/>
            </a:pPr>
            <a:r>
              <a:rPr lang="en-US" sz="1400" dirty="0"/>
              <a:t>The "fetchProducts" async thunk sends a GET request to the specified API endpoint to fetch all products. On success, it returns the retrieved data. If an error occurs, it uses -rejectWithValue" to return the error message.</a:t>
            </a:r>
          </a:p>
          <a:p>
            <a:pPr marL="0" indent="0">
              <a:buNone/>
            </a:pPr>
            <a:r>
              <a:rPr lang="en-US" sz="1400" dirty="0"/>
              <a:t>The fetchProductsById' async thunk sends a GET request to fetch a specific product by ID. It appends the ID to the API endpoint and returns the retrieved data on success. If an error occurs, it uses rejectwithValue" to return the error message.</a:t>
            </a:r>
          </a:p>
          <a:p>
            <a:pPr marL="0" indent="0">
              <a:buNone/>
            </a:pPr>
            <a:r>
              <a:rPr lang="en-US" sz="1400" dirty="0"/>
              <a:t>The "addNewProduct" async thunk sends a POST request to add a new product. It sends the new product data in the request body to the specified API endpoint. On success, it returns the newly added product data. If an error occurs, it uses "rejectWithValue to return the error message.</a:t>
            </a:r>
          </a:p>
          <a:p>
            <a:pPr marL="0" indent="0">
              <a:buNone/>
            </a:pPr>
            <a:r>
              <a:rPr lang="en-US" sz="1400" dirty="0"/>
              <a:t>the slice also includes a reducer function removeProduct that removes a product from the "products" array in the state based on the provided payload. The "extraReducers field in the slice defines how the state is updated based on the different actions dispatched by the async thunks. It handles the "pending", "fulfilled", and rejected" states for both “FetchProducts" and "addNewProduct" thunks. It updates the "isLoading" and "error" fields accordingly and modifies the "products" array with the retrieved or added data.</a:t>
            </a:r>
          </a:p>
          <a:p>
            <a:pPr marL="0" indent="0">
              <a:buNone/>
            </a:pPr>
            <a:r>
              <a:rPr lang="en-US" sz="1400" dirty="0"/>
              <a:t>Finally, the "productSlice" exports the "removeProduct" action and the reducer function as named exports. The default export is the reducer function itself.</a:t>
            </a:r>
          </a:p>
          <a:p>
            <a:pPr marL="0" indent="0">
              <a:buNone/>
            </a:pPr>
            <a:r>
              <a:rPr lang="en-US" sz="1400" dirty="0"/>
              <a:t>In summary, the "productSlice handles the state, actions, and reducers related to product data in the Redux store. It provides async thunks for fetching products, fetching a specific product by ID, and adding a new product. It also includes a reducer function to remove a product and defines how the state is updated based on different actions.</a:t>
            </a:r>
          </a:p>
        </p:txBody>
      </p:sp>
    </p:spTree>
    <p:extLst>
      <p:ext uri="{BB962C8B-B14F-4D97-AF65-F5344CB8AC3E}">
        <p14:creationId xmlns:p14="http://schemas.microsoft.com/office/powerpoint/2010/main" val="135134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47C68-C429-54E5-DB61-5FAD5443E221}"/>
              </a:ext>
            </a:extLst>
          </p:cNvPr>
          <p:cNvSpPr>
            <a:spLocks noGrp="1"/>
          </p:cNvSpPr>
          <p:nvPr>
            <p:ph type="title"/>
          </p:nvPr>
        </p:nvSpPr>
        <p:spPr>
          <a:xfrm>
            <a:off x="838200" y="535247"/>
            <a:ext cx="10515600" cy="559908"/>
          </a:xfrm>
        </p:spPr>
        <p:txBody>
          <a:bodyPr>
            <a:normAutofit fontScale="90000"/>
          </a:bodyPr>
          <a:lstStyle/>
          <a:p>
            <a:pPr algn="ctr"/>
            <a:r>
              <a:rPr lang="en-US" dirty="0">
                <a:ln w="0"/>
                <a:solidFill>
                  <a:schemeClr val="accent1"/>
                </a:solidFill>
                <a:effectLst>
                  <a:outerShdw blurRad="38100" dist="25400" dir="5400000" algn="ctr" rotWithShape="0">
                    <a:srgbClr val="6E747A">
                      <a:alpha val="43000"/>
                    </a:srgbClr>
                  </a:outerShdw>
                </a:effectLst>
              </a:rPr>
              <a:t>The Cart Slice</a:t>
            </a:r>
          </a:p>
        </p:txBody>
      </p:sp>
      <p:sp>
        <p:nvSpPr>
          <p:cNvPr id="3" name="Espace réservé du contenu 2">
            <a:extLst>
              <a:ext uri="{FF2B5EF4-FFF2-40B4-BE49-F238E27FC236}">
                <a16:creationId xmlns:a16="http://schemas.microsoft.com/office/drawing/2014/main" id="{D4448A46-1CDD-11E6-78FC-4B14018C0B99}"/>
              </a:ext>
            </a:extLst>
          </p:cNvPr>
          <p:cNvSpPr>
            <a:spLocks noGrp="1"/>
          </p:cNvSpPr>
          <p:nvPr>
            <p:ph idx="1"/>
          </p:nvPr>
        </p:nvSpPr>
        <p:spPr>
          <a:xfrm>
            <a:off x="838200" y="999460"/>
            <a:ext cx="10515600" cy="5709683"/>
          </a:xfrm>
        </p:spPr>
        <p:txBody>
          <a:bodyPr>
            <a:noAutofit/>
          </a:bodyPr>
          <a:lstStyle/>
          <a:p>
            <a:pPr marL="0" indent="0">
              <a:buNone/>
            </a:pPr>
            <a:r>
              <a:rPr lang="en-US" sz="1800" dirty="0"/>
              <a:t>the cartSlice manages the state, actions, and reducers related to the shopping cart in the Redux store. It provides reducer functions for adding, removing, incrementing, and decrementing items in the cart. The state is represented by an array of items, where each item includes product information and quantity.</a:t>
            </a:r>
          </a:p>
          <a:p>
            <a:pPr marL="0" indent="0">
              <a:buNone/>
            </a:pPr>
            <a:r>
              <a:rPr lang="en-US" sz="1800" dirty="0"/>
              <a:t>The initial state of the "cartslice" is an empty array "[]". This array represents the items in the shopping cart, where each item is an object that includes product information and quantity.</a:t>
            </a:r>
          </a:p>
          <a:p>
            <a:pPr marL="0" indent="0">
              <a:buNone/>
            </a:pPr>
            <a:r>
              <a:rPr lang="en-US" sz="1800" dirty="0"/>
              <a:t>The slice includes several reducer functions:</a:t>
            </a:r>
          </a:p>
          <a:p>
            <a:r>
              <a:rPr lang="en-US" sz="1800" dirty="0"/>
              <a:t>1. "addToCard": This reducer function handles adding a product to the cart. It first checks if the product already exists in the cart by searching for an item with the same ID as the payload. If the product exists, its quantity is incremented by 1. If the product doesn't exist, a new item is added to the cart with a quantity of 1.</a:t>
            </a:r>
          </a:p>
          <a:p>
            <a:r>
              <a:rPr lang="en-US" sz="1800" dirty="0"/>
              <a:t>2. "removeFromCart": This reducer function handles removing a product from the cart. It uses the "filter" method to create a new array that excludes the product with the matching ID provided in the payload.</a:t>
            </a:r>
          </a:p>
          <a:p>
            <a:r>
              <a:rPr lang="en-US" sz="1800" dirty="0"/>
              <a:t>3. "increment: This reducer function handles incrementing the quantity of a specific product in the cart. It finds the product in the cart based on the ID provided in the payload and increments its quantity by 1.</a:t>
            </a:r>
          </a:p>
          <a:p>
            <a:r>
              <a:rPr lang="en-US" sz="1800" dirty="0"/>
              <a:t>4. "decrement": This reducer function handles decrementing the quantity of a specific product in the cart. It finds the product in the cart based on the ID provided in the payload and checks if the quantity is greater than 1. If so, it decrements the quantity by 1.</a:t>
            </a:r>
          </a:p>
        </p:txBody>
      </p:sp>
    </p:spTree>
    <p:extLst>
      <p:ext uri="{BB962C8B-B14F-4D97-AF65-F5344CB8AC3E}">
        <p14:creationId xmlns:p14="http://schemas.microsoft.com/office/powerpoint/2010/main" val="37543701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219</TotalTime>
  <Words>3223</Words>
  <Application>Microsoft Office PowerPoint</Application>
  <PresentationFormat>Grand écran</PresentationFormat>
  <Paragraphs>68</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Garamond</vt:lpstr>
      <vt:lpstr>Wingdings</vt:lpstr>
      <vt:lpstr>Organique</vt:lpstr>
      <vt:lpstr>Online Shop </vt:lpstr>
      <vt:lpstr>Présentation PowerPoint</vt:lpstr>
      <vt:lpstr>The Technologies </vt:lpstr>
      <vt:lpstr>The Routing</vt:lpstr>
      <vt:lpstr>Json Server</vt:lpstr>
      <vt:lpstr>The Home Component</vt:lpstr>
      <vt:lpstr>The Shop component</vt:lpstr>
      <vt:lpstr>The Products Slice </vt:lpstr>
      <vt:lpstr>The Cart Slice</vt:lpstr>
      <vt:lpstr>The Blogs Slice</vt:lpstr>
      <vt:lpstr>The user Slice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dc:title>
  <dc:creator>Omar Nefzi</dc:creator>
  <cp:lastModifiedBy>Omar Nefzi</cp:lastModifiedBy>
  <cp:revision>1</cp:revision>
  <dcterms:created xsi:type="dcterms:W3CDTF">2023-06-21T15:15:06Z</dcterms:created>
  <dcterms:modified xsi:type="dcterms:W3CDTF">2023-07-01T14:00:50Z</dcterms:modified>
</cp:coreProperties>
</file>