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7A54CA-DA78-4679-8D52-72E6E132A846}">
          <p14:sldIdLst>
            <p14:sldId id="256"/>
          </p14:sldIdLst>
        </p14:section>
        <p14:section name="Problem 1:" id="{24789411-2C4C-40E4-A075-9DB0C7D6ECEE}">
          <p14:sldIdLst>
            <p14:sldId id="257"/>
            <p14:sldId id="259"/>
            <p14:sldId id="260"/>
          </p14:sldIdLst>
        </p14:section>
        <p14:section name="Problem 2:" id="{314A48F6-C76E-4256-A1DA-BDC6039F0BC2}">
          <p14:sldIdLst>
            <p14:sldId id="261"/>
            <p14:sldId id="263"/>
            <p14:sldId id="267"/>
          </p14:sldIdLst>
        </p14:section>
        <p14:section name="Problem 3:" id="{16524FD6-43F2-48BF-84C9-B220A0A83307}">
          <p14:sldIdLst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FFB10-2112-47AA-8AA5-9A16C472D1FE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EFAB3C-8D62-4F26-B72C-B691F21282A5}">
      <dgm:prSet/>
      <dgm:spPr/>
      <dgm:t>
        <a:bodyPr/>
        <a:lstStyle/>
        <a:p>
          <a:r>
            <a:rPr lang="en-US"/>
            <a:t>An </a:t>
          </a:r>
          <a:r>
            <a:rPr lang="en-US" b="1" i="1"/>
            <a:t>Employee</a:t>
          </a:r>
          <a:r>
            <a:rPr lang="en-US"/>
            <a:t> can be a sales representative</a:t>
          </a:r>
        </a:p>
      </dgm:t>
    </dgm:pt>
    <dgm:pt modelId="{C766786C-A076-4B22-AE1A-607AE3D27F37}" type="parTrans" cxnId="{6B67AD60-F89F-4ADD-A30B-75ACD355E352}">
      <dgm:prSet/>
      <dgm:spPr/>
      <dgm:t>
        <a:bodyPr/>
        <a:lstStyle/>
        <a:p>
          <a:endParaRPr lang="en-US"/>
        </a:p>
      </dgm:t>
    </dgm:pt>
    <dgm:pt modelId="{14342C3E-0748-44EB-9670-0DA0A2FCE15E}" type="sibTrans" cxnId="{6B67AD60-F89F-4ADD-A30B-75ACD355E352}">
      <dgm:prSet/>
      <dgm:spPr/>
      <dgm:t>
        <a:bodyPr/>
        <a:lstStyle/>
        <a:p>
          <a:endParaRPr lang="en-US"/>
        </a:p>
      </dgm:t>
    </dgm:pt>
    <dgm:pt modelId="{F8602BFD-19A1-4B7E-AFB3-CD1625C73BBA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employee</a:t>
          </a:r>
          <a:r>
            <a:rPr lang="en-US"/>
            <a:t> entity doesn’t have foreign key with the </a:t>
          </a:r>
          <a:r>
            <a:rPr lang="en-US" b="1" i="1"/>
            <a:t>item</a:t>
          </a:r>
          <a:r>
            <a:rPr lang="en-US"/>
            <a:t> entity, as it is not essential.</a:t>
          </a:r>
        </a:p>
      </dgm:t>
    </dgm:pt>
    <dgm:pt modelId="{9EC6E756-63E8-45DD-8501-0ED7999D1924}" type="parTrans" cxnId="{883E1EF2-5355-4BFB-8637-AA21B44C71E3}">
      <dgm:prSet/>
      <dgm:spPr/>
      <dgm:t>
        <a:bodyPr/>
        <a:lstStyle/>
        <a:p>
          <a:endParaRPr lang="en-US"/>
        </a:p>
      </dgm:t>
    </dgm:pt>
    <dgm:pt modelId="{827E5AA3-D57F-4546-AFE2-C9FE12ED5AE4}" type="sibTrans" cxnId="{883E1EF2-5355-4BFB-8637-AA21B44C71E3}">
      <dgm:prSet/>
      <dgm:spPr/>
      <dgm:t>
        <a:bodyPr/>
        <a:lstStyle/>
        <a:p>
          <a:endParaRPr lang="en-US"/>
        </a:p>
      </dgm:t>
    </dgm:pt>
    <dgm:pt modelId="{BF08E9E8-9106-4332-92B8-686FE7D5ADE5}">
      <dgm:prSet/>
      <dgm:spPr/>
      <dgm:t>
        <a:bodyPr/>
        <a:lstStyle/>
        <a:p>
          <a:r>
            <a:rPr lang="en-US" b="1" i="1"/>
            <a:t>Item </a:t>
          </a:r>
          <a:r>
            <a:rPr lang="en-US"/>
            <a:t>is a weak entity to the </a:t>
          </a:r>
          <a:r>
            <a:rPr lang="en-US" b="1" i="1"/>
            <a:t>part </a:t>
          </a:r>
          <a:r>
            <a:rPr lang="en-US"/>
            <a:t>entity, as if no parts, no item.</a:t>
          </a:r>
        </a:p>
      </dgm:t>
    </dgm:pt>
    <dgm:pt modelId="{02F50482-09D1-4F48-AA92-A47E4B0C13BB}" type="parTrans" cxnId="{9D2820BE-0422-4DDD-99F3-EBBEEE00C9B2}">
      <dgm:prSet/>
      <dgm:spPr/>
      <dgm:t>
        <a:bodyPr/>
        <a:lstStyle/>
        <a:p>
          <a:endParaRPr lang="en-US"/>
        </a:p>
      </dgm:t>
    </dgm:pt>
    <dgm:pt modelId="{88DA069D-6006-4D22-81FD-A0ACD8BBB57F}" type="sibTrans" cxnId="{9D2820BE-0422-4DDD-99F3-EBBEEE00C9B2}">
      <dgm:prSet/>
      <dgm:spPr/>
      <dgm:t>
        <a:bodyPr/>
        <a:lstStyle/>
        <a:p>
          <a:endParaRPr lang="en-US"/>
        </a:p>
      </dgm:t>
    </dgm:pt>
    <dgm:pt modelId="{B50A4DEE-9897-4A19-B386-07A2ED348B97}" type="pres">
      <dgm:prSet presAssocID="{06CFFB10-2112-47AA-8AA5-9A16C472D1FE}" presName="diagram" presStyleCnt="0">
        <dgm:presLayoutVars>
          <dgm:dir/>
          <dgm:resizeHandles val="exact"/>
        </dgm:presLayoutVars>
      </dgm:prSet>
      <dgm:spPr/>
    </dgm:pt>
    <dgm:pt modelId="{E00F9052-B5F8-4B7D-A3BA-06363B72A945}" type="pres">
      <dgm:prSet presAssocID="{6DEFAB3C-8D62-4F26-B72C-B691F21282A5}" presName="node" presStyleLbl="node1" presStyleIdx="0" presStyleCnt="3">
        <dgm:presLayoutVars>
          <dgm:bulletEnabled val="1"/>
        </dgm:presLayoutVars>
      </dgm:prSet>
      <dgm:spPr/>
    </dgm:pt>
    <dgm:pt modelId="{FFEB84EB-977B-45D4-8AD2-706323053BB8}" type="pres">
      <dgm:prSet presAssocID="{14342C3E-0748-44EB-9670-0DA0A2FCE15E}" presName="sibTrans" presStyleLbl="sibTrans2D1" presStyleIdx="0" presStyleCnt="2"/>
      <dgm:spPr/>
    </dgm:pt>
    <dgm:pt modelId="{1DEAB4D5-9596-4283-BA40-82E8925D37EC}" type="pres">
      <dgm:prSet presAssocID="{14342C3E-0748-44EB-9670-0DA0A2FCE15E}" presName="connectorText" presStyleLbl="sibTrans2D1" presStyleIdx="0" presStyleCnt="2"/>
      <dgm:spPr/>
    </dgm:pt>
    <dgm:pt modelId="{DD493744-ED9B-4360-8DA0-FA0F6621E765}" type="pres">
      <dgm:prSet presAssocID="{F8602BFD-19A1-4B7E-AFB3-CD1625C73BBA}" presName="node" presStyleLbl="node1" presStyleIdx="1" presStyleCnt="3">
        <dgm:presLayoutVars>
          <dgm:bulletEnabled val="1"/>
        </dgm:presLayoutVars>
      </dgm:prSet>
      <dgm:spPr/>
    </dgm:pt>
    <dgm:pt modelId="{BCB382D1-F5C1-4539-9120-F2D568CC7163}" type="pres">
      <dgm:prSet presAssocID="{827E5AA3-D57F-4546-AFE2-C9FE12ED5AE4}" presName="sibTrans" presStyleLbl="sibTrans2D1" presStyleIdx="1" presStyleCnt="2"/>
      <dgm:spPr/>
    </dgm:pt>
    <dgm:pt modelId="{9690C47B-2294-44B6-A2F2-A8CADCC72E22}" type="pres">
      <dgm:prSet presAssocID="{827E5AA3-D57F-4546-AFE2-C9FE12ED5AE4}" presName="connectorText" presStyleLbl="sibTrans2D1" presStyleIdx="1" presStyleCnt="2"/>
      <dgm:spPr/>
    </dgm:pt>
    <dgm:pt modelId="{67BFBB8F-A7FD-4D25-9534-A9DD840B89C8}" type="pres">
      <dgm:prSet presAssocID="{BF08E9E8-9106-4332-92B8-686FE7D5ADE5}" presName="node" presStyleLbl="node1" presStyleIdx="2" presStyleCnt="3">
        <dgm:presLayoutVars>
          <dgm:bulletEnabled val="1"/>
        </dgm:presLayoutVars>
      </dgm:prSet>
      <dgm:spPr/>
    </dgm:pt>
  </dgm:ptLst>
  <dgm:cxnLst>
    <dgm:cxn modelId="{2D312F16-3DEB-4654-BE07-C65358DDB36D}" type="presOf" srcId="{F8602BFD-19A1-4B7E-AFB3-CD1625C73BBA}" destId="{DD493744-ED9B-4360-8DA0-FA0F6621E765}" srcOrd="0" destOrd="0" presId="urn:microsoft.com/office/officeart/2005/8/layout/process5"/>
    <dgm:cxn modelId="{F950C425-E0F8-4B1D-83A4-F97E22C06488}" type="presOf" srcId="{BF08E9E8-9106-4332-92B8-686FE7D5ADE5}" destId="{67BFBB8F-A7FD-4D25-9534-A9DD840B89C8}" srcOrd="0" destOrd="0" presId="urn:microsoft.com/office/officeart/2005/8/layout/process5"/>
    <dgm:cxn modelId="{2873A231-7090-4DCD-87F3-78A3573BD4DD}" type="presOf" srcId="{827E5AA3-D57F-4546-AFE2-C9FE12ED5AE4}" destId="{BCB382D1-F5C1-4539-9120-F2D568CC7163}" srcOrd="0" destOrd="0" presId="urn:microsoft.com/office/officeart/2005/8/layout/process5"/>
    <dgm:cxn modelId="{6B67AD60-F89F-4ADD-A30B-75ACD355E352}" srcId="{06CFFB10-2112-47AA-8AA5-9A16C472D1FE}" destId="{6DEFAB3C-8D62-4F26-B72C-B691F21282A5}" srcOrd="0" destOrd="0" parTransId="{C766786C-A076-4B22-AE1A-607AE3D27F37}" sibTransId="{14342C3E-0748-44EB-9670-0DA0A2FCE15E}"/>
    <dgm:cxn modelId="{39BFCE64-6B1B-4909-8D9E-60A8FB9B66EB}" type="presOf" srcId="{827E5AA3-D57F-4546-AFE2-C9FE12ED5AE4}" destId="{9690C47B-2294-44B6-A2F2-A8CADCC72E22}" srcOrd="1" destOrd="0" presId="urn:microsoft.com/office/officeart/2005/8/layout/process5"/>
    <dgm:cxn modelId="{081FE346-38C0-43B1-BF4F-6C36F478BD2F}" type="presOf" srcId="{14342C3E-0748-44EB-9670-0DA0A2FCE15E}" destId="{1DEAB4D5-9596-4283-BA40-82E8925D37EC}" srcOrd="1" destOrd="0" presId="urn:microsoft.com/office/officeart/2005/8/layout/process5"/>
    <dgm:cxn modelId="{9174B98F-49BA-4298-882D-E6B495C73A9C}" type="presOf" srcId="{14342C3E-0748-44EB-9670-0DA0A2FCE15E}" destId="{FFEB84EB-977B-45D4-8AD2-706323053BB8}" srcOrd="0" destOrd="0" presId="urn:microsoft.com/office/officeart/2005/8/layout/process5"/>
    <dgm:cxn modelId="{9D2820BE-0422-4DDD-99F3-EBBEEE00C9B2}" srcId="{06CFFB10-2112-47AA-8AA5-9A16C472D1FE}" destId="{BF08E9E8-9106-4332-92B8-686FE7D5ADE5}" srcOrd="2" destOrd="0" parTransId="{02F50482-09D1-4F48-AA92-A47E4B0C13BB}" sibTransId="{88DA069D-6006-4D22-81FD-A0ACD8BBB57F}"/>
    <dgm:cxn modelId="{9F26DBC3-3547-4760-BBA9-B88C04A467EF}" type="presOf" srcId="{06CFFB10-2112-47AA-8AA5-9A16C472D1FE}" destId="{B50A4DEE-9897-4A19-B386-07A2ED348B97}" srcOrd="0" destOrd="0" presId="urn:microsoft.com/office/officeart/2005/8/layout/process5"/>
    <dgm:cxn modelId="{333213D0-B745-4B35-AEEC-77A7667061AE}" type="presOf" srcId="{6DEFAB3C-8D62-4F26-B72C-B691F21282A5}" destId="{E00F9052-B5F8-4B7D-A3BA-06363B72A945}" srcOrd="0" destOrd="0" presId="urn:microsoft.com/office/officeart/2005/8/layout/process5"/>
    <dgm:cxn modelId="{883E1EF2-5355-4BFB-8637-AA21B44C71E3}" srcId="{06CFFB10-2112-47AA-8AA5-9A16C472D1FE}" destId="{F8602BFD-19A1-4B7E-AFB3-CD1625C73BBA}" srcOrd="1" destOrd="0" parTransId="{9EC6E756-63E8-45DD-8501-0ED7999D1924}" sibTransId="{827E5AA3-D57F-4546-AFE2-C9FE12ED5AE4}"/>
    <dgm:cxn modelId="{2FE06705-1AD2-474A-A58D-532DB53FDE3C}" type="presParOf" srcId="{B50A4DEE-9897-4A19-B386-07A2ED348B97}" destId="{E00F9052-B5F8-4B7D-A3BA-06363B72A945}" srcOrd="0" destOrd="0" presId="urn:microsoft.com/office/officeart/2005/8/layout/process5"/>
    <dgm:cxn modelId="{711AFEFA-4166-40A9-BB78-F734F104F8FC}" type="presParOf" srcId="{B50A4DEE-9897-4A19-B386-07A2ED348B97}" destId="{FFEB84EB-977B-45D4-8AD2-706323053BB8}" srcOrd="1" destOrd="0" presId="urn:microsoft.com/office/officeart/2005/8/layout/process5"/>
    <dgm:cxn modelId="{2C60C2CF-E20C-43E3-99C9-521D628D9FE7}" type="presParOf" srcId="{FFEB84EB-977B-45D4-8AD2-706323053BB8}" destId="{1DEAB4D5-9596-4283-BA40-82E8925D37EC}" srcOrd="0" destOrd="0" presId="urn:microsoft.com/office/officeart/2005/8/layout/process5"/>
    <dgm:cxn modelId="{6DBC4AAE-AD22-4103-A530-3D39EB10B7F0}" type="presParOf" srcId="{B50A4DEE-9897-4A19-B386-07A2ED348B97}" destId="{DD493744-ED9B-4360-8DA0-FA0F6621E765}" srcOrd="2" destOrd="0" presId="urn:microsoft.com/office/officeart/2005/8/layout/process5"/>
    <dgm:cxn modelId="{63CA7861-A4E2-4C13-943F-6873AED3A174}" type="presParOf" srcId="{B50A4DEE-9897-4A19-B386-07A2ED348B97}" destId="{BCB382D1-F5C1-4539-9120-F2D568CC7163}" srcOrd="3" destOrd="0" presId="urn:microsoft.com/office/officeart/2005/8/layout/process5"/>
    <dgm:cxn modelId="{A7092D03-D121-4F33-A610-043A8A8A9FEC}" type="presParOf" srcId="{BCB382D1-F5C1-4539-9120-F2D568CC7163}" destId="{9690C47B-2294-44B6-A2F2-A8CADCC72E22}" srcOrd="0" destOrd="0" presId="urn:microsoft.com/office/officeart/2005/8/layout/process5"/>
    <dgm:cxn modelId="{8D14F742-10C2-4BAE-84D2-E16F3CC96154}" type="presParOf" srcId="{B50A4DEE-9897-4A19-B386-07A2ED348B97}" destId="{67BFBB8F-A7FD-4D25-9534-A9DD840B89C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8FA50-6700-4E3A-8E46-03F40AF37A02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F5F8ED-1AF0-4EA3-8B3D-422E139F3334}">
      <dgm:prSet/>
      <dgm:spPr/>
      <dgm:t>
        <a:bodyPr/>
        <a:lstStyle/>
        <a:p>
          <a:r>
            <a:rPr lang="en-US"/>
            <a:t>The employees in the pharmacy sells some drugs, and each drug has attributes: Barcode (primary key), trade name, generic name, the total number in the pharmacy, the drug usage, type of each drug, and its price.  </a:t>
          </a:r>
        </a:p>
      </dgm:t>
    </dgm:pt>
    <dgm:pt modelId="{E601759E-8C93-4417-A643-CA1443671670}" type="parTrans" cxnId="{7FB46F6B-C693-45FE-8686-44672779F2FD}">
      <dgm:prSet/>
      <dgm:spPr/>
      <dgm:t>
        <a:bodyPr/>
        <a:lstStyle/>
        <a:p>
          <a:endParaRPr lang="en-US"/>
        </a:p>
      </dgm:t>
    </dgm:pt>
    <dgm:pt modelId="{A5A5F919-9E8C-4952-B56C-3514CE1D04E7}" type="sibTrans" cxnId="{7FB46F6B-C693-45FE-8686-44672779F2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462A8BA-FD7B-4A4D-85B8-C9E207A6E383}">
      <dgm:prSet/>
      <dgm:spPr/>
      <dgm:t>
        <a:bodyPr/>
        <a:lstStyle/>
        <a:p>
          <a:r>
            <a:rPr lang="en-US"/>
            <a:t>Each employee has an EID (primary key), name (composite: first_ and last_), age, work hours, phone number(multivalued), and salary.  </a:t>
          </a:r>
        </a:p>
      </dgm:t>
    </dgm:pt>
    <dgm:pt modelId="{56E22993-95B3-4EE4-8C84-D198157B6651}" type="parTrans" cxnId="{E846FB7F-CCAB-4B90-B28A-0EAEA8091F84}">
      <dgm:prSet/>
      <dgm:spPr/>
      <dgm:t>
        <a:bodyPr/>
        <a:lstStyle/>
        <a:p>
          <a:endParaRPr lang="en-US"/>
        </a:p>
      </dgm:t>
    </dgm:pt>
    <dgm:pt modelId="{281BB81F-5D4F-41BC-97A8-6DD50593B7C6}" type="sibTrans" cxnId="{E846FB7F-CCAB-4B90-B28A-0EAEA8091F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D2F8D0-42E2-411C-AAD1-8E8BFC51FB64}">
      <dgm:prSet/>
      <dgm:spPr/>
      <dgm:t>
        <a:bodyPr/>
        <a:lstStyle/>
        <a:p>
          <a:r>
            <a:rPr lang="en-US"/>
            <a:t>The pharmaceutical company has a CID (primary key), address, telephone number, its name indeed, the time to deliver the orders of the drug, and the representative who will be responsible for providing the order.  </a:t>
          </a:r>
        </a:p>
      </dgm:t>
    </dgm:pt>
    <dgm:pt modelId="{D247D500-4BCD-4F2E-9AF4-B00BAC77ABA2}" type="parTrans" cxnId="{EDBD22E6-DF18-4EE8-ADE6-6E39060E3549}">
      <dgm:prSet/>
      <dgm:spPr/>
      <dgm:t>
        <a:bodyPr/>
        <a:lstStyle/>
        <a:p>
          <a:endParaRPr lang="en-US"/>
        </a:p>
      </dgm:t>
    </dgm:pt>
    <dgm:pt modelId="{91616CE3-0A77-497D-9BF7-FBBA67C9AC0A}" type="sibTrans" cxnId="{EDBD22E6-DF18-4EE8-ADE6-6E39060E354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10F13F1-97E3-4CA3-84DA-F2D21900B443}">
      <dgm:prSet/>
      <dgm:spPr/>
      <dgm:t>
        <a:bodyPr/>
        <a:lstStyle/>
        <a:p>
          <a:r>
            <a:rPr lang="en-US"/>
            <a:t>Each order (exportation) must contain the barcode of the required drug, in addition to its quantity, price, and the date of Exportation.  </a:t>
          </a:r>
        </a:p>
      </dgm:t>
    </dgm:pt>
    <dgm:pt modelId="{DC6BCBF2-8FE1-4DEB-953E-39F46FDDA819}" type="parTrans" cxnId="{FD78C12C-9B48-4E51-9C94-0328827459F5}">
      <dgm:prSet/>
      <dgm:spPr/>
      <dgm:t>
        <a:bodyPr/>
        <a:lstStyle/>
        <a:p>
          <a:endParaRPr lang="en-US"/>
        </a:p>
      </dgm:t>
    </dgm:pt>
    <dgm:pt modelId="{EC705638-C076-4BA4-81C1-ADE30E954BE5}" type="sibTrans" cxnId="{FD78C12C-9B48-4E51-9C94-0328827459F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5A4D966-C62F-4B8D-B7A2-02068DE6DAAD}">
      <dgm:prSet/>
      <dgm:spPr/>
      <dgm:t>
        <a:bodyPr/>
        <a:lstStyle/>
        <a:p>
          <a:r>
            <a:rPr lang="en-US"/>
            <a:t>Each sell operation must contain the barcode of the required drug, in addition to its quantity and basic price, in addition to its price after applying the 20% discount and the date of the purchase.</a:t>
          </a:r>
        </a:p>
      </dgm:t>
    </dgm:pt>
    <dgm:pt modelId="{8B651EF8-7355-4D78-8E47-3D38A3A033E5}" type="parTrans" cxnId="{B61FCEA8-8396-4114-A759-6EC79EFB5D93}">
      <dgm:prSet/>
      <dgm:spPr/>
      <dgm:t>
        <a:bodyPr/>
        <a:lstStyle/>
        <a:p>
          <a:endParaRPr lang="en-US"/>
        </a:p>
      </dgm:t>
    </dgm:pt>
    <dgm:pt modelId="{8958FA85-AA43-46B1-829D-E1E46E89727F}" type="sibTrans" cxnId="{B61FCEA8-8396-4114-A759-6EC79EFB5D9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1658B58-5B4A-4190-8AF0-7AFCB9947DE8}" type="pres">
      <dgm:prSet presAssocID="{8848FA50-6700-4E3A-8E46-03F40AF37A02}" presName="linearFlow" presStyleCnt="0">
        <dgm:presLayoutVars>
          <dgm:dir/>
          <dgm:animLvl val="lvl"/>
          <dgm:resizeHandles val="exact"/>
        </dgm:presLayoutVars>
      </dgm:prSet>
      <dgm:spPr/>
    </dgm:pt>
    <dgm:pt modelId="{1A2FCD56-A00D-4185-A5B8-5D75E441E113}" type="pres">
      <dgm:prSet presAssocID="{F1F5F8ED-1AF0-4EA3-8B3D-422E139F3334}" presName="compositeNode" presStyleCnt="0"/>
      <dgm:spPr/>
    </dgm:pt>
    <dgm:pt modelId="{2A89F2BD-6650-40C9-9FE8-8894480F6BD2}" type="pres">
      <dgm:prSet presAssocID="{F1F5F8ED-1AF0-4EA3-8B3D-422E139F333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81CEF0-C147-450E-B8FA-B4C3C33D203C}" type="pres">
      <dgm:prSet presAssocID="{F1F5F8ED-1AF0-4EA3-8B3D-422E139F3334}" presName="parSh" presStyleCnt="0"/>
      <dgm:spPr/>
    </dgm:pt>
    <dgm:pt modelId="{0697664F-F3E6-404D-86F7-A09E97D11A0D}" type="pres">
      <dgm:prSet presAssocID="{F1F5F8ED-1AF0-4EA3-8B3D-422E139F3334}" presName="lineNode" presStyleLbl="alignAccFollowNode1" presStyleIdx="0" presStyleCnt="15"/>
      <dgm:spPr/>
    </dgm:pt>
    <dgm:pt modelId="{8D43BEBF-1BC7-4BBA-88CC-EA46FA5AE9C1}" type="pres">
      <dgm:prSet presAssocID="{F1F5F8ED-1AF0-4EA3-8B3D-422E139F3334}" presName="lineArrowNode" presStyleLbl="alignAccFollowNode1" presStyleIdx="1" presStyleCnt="15"/>
      <dgm:spPr/>
    </dgm:pt>
    <dgm:pt modelId="{825BD0FD-B54D-4792-8B8E-C763BADC2617}" type="pres">
      <dgm:prSet presAssocID="{A5A5F919-9E8C-4952-B56C-3514CE1D04E7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E0866F57-C55B-4EDF-A226-74219740A197}" type="pres">
      <dgm:prSet presAssocID="{A5A5F919-9E8C-4952-B56C-3514CE1D04E7}" presName="spacerBetweenCircleAndCallout" presStyleCnt="0">
        <dgm:presLayoutVars/>
      </dgm:prSet>
      <dgm:spPr/>
    </dgm:pt>
    <dgm:pt modelId="{05D19A6A-3729-4D77-A074-041E92990B8C}" type="pres">
      <dgm:prSet presAssocID="{F1F5F8ED-1AF0-4EA3-8B3D-422E139F3334}" presName="nodeText" presStyleLbl="alignAccFollowNode1" presStyleIdx="2" presStyleCnt="15">
        <dgm:presLayoutVars>
          <dgm:bulletEnabled val="1"/>
        </dgm:presLayoutVars>
      </dgm:prSet>
      <dgm:spPr/>
    </dgm:pt>
    <dgm:pt modelId="{5A16FC93-9DE2-4C7C-9BFD-8195F922E4BF}" type="pres">
      <dgm:prSet presAssocID="{A5A5F919-9E8C-4952-B56C-3514CE1D04E7}" presName="sibTransComposite" presStyleCnt="0"/>
      <dgm:spPr/>
    </dgm:pt>
    <dgm:pt modelId="{4BFF4DC2-B58D-401D-B819-3AB99F2BBA2D}" type="pres">
      <dgm:prSet presAssocID="{0462A8BA-FD7B-4A4D-85B8-C9E207A6E383}" presName="compositeNode" presStyleCnt="0"/>
      <dgm:spPr/>
    </dgm:pt>
    <dgm:pt modelId="{8DFFE7B0-B42C-44D0-9D78-065EA0F070E8}" type="pres">
      <dgm:prSet presAssocID="{0462A8BA-FD7B-4A4D-85B8-C9E207A6E38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D02136-D4BF-4A88-8394-058E31F7C8D3}" type="pres">
      <dgm:prSet presAssocID="{0462A8BA-FD7B-4A4D-85B8-C9E207A6E383}" presName="parSh" presStyleCnt="0"/>
      <dgm:spPr/>
    </dgm:pt>
    <dgm:pt modelId="{F4FF1E89-2936-428E-BA04-115F3EF49729}" type="pres">
      <dgm:prSet presAssocID="{0462A8BA-FD7B-4A4D-85B8-C9E207A6E383}" presName="lineNode" presStyleLbl="alignAccFollowNode1" presStyleIdx="3" presStyleCnt="15"/>
      <dgm:spPr/>
    </dgm:pt>
    <dgm:pt modelId="{2DE69E7B-5F73-41E7-AE8A-AF7D8F4F722C}" type="pres">
      <dgm:prSet presAssocID="{0462A8BA-FD7B-4A4D-85B8-C9E207A6E383}" presName="lineArrowNode" presStyleLbl="alignAccFollowNode1" presStyleIdx="4" presStyleCnt="15"/>
      <dgm:spPr/>
    </dgm:pt>
    <dgm:pt modelId="{BBA44664-9EA0-412F-BB76-845BD622717D}" type="pres">
      <dgm:prSet presAssocID="{281BB81F-5D4F-41BC-97A8-6DD50593B7C6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963D0365-9750-4FED-AA3F-52C3E63EC608}" type="pres">
      <dgm:prSet presAssocID="{281BB81F-5D4F-41BC-97A8-6DD50593B7C6}" presName="spacerBetweenCircleAndCallout" presStyleCnt="0">
        <dgm:presLayoutVars/>
      </dgm:prSet>
      <dgm:spPr/>
    </dgm:pt>
    <dgm:pt modelId="{1CC461D4-3A1C-4510-974C-615576E4983D}" type="pres">
      <dgm:prSet presAssocID="{0462A8BA-FD7B-4A4D-85B8-C9E207A6E383}" presName="nodeText" presStyleLbl="alignAccFollowNode1" presStyleIdx="5" presStyleCnt="15">
        <dgm:presLayoutVars>
          <dgm:bulletEnabled val="1"/>
        </dgm:presLayoutVars>
      </dgm:prSet>
      <dgm:spPr/>
    </dgm:pt>
    <dgm:pt modelId="{E40F10D3-C290-44FD-97FF-63FBE0144F6A}" type="pres">
      <dgm:prSet presAssocID="{281BB81F-5D4F-41BC-97A8-6DD50593B7C6}" presName="sibTransComposite" presStyleCnt="0"/>
      <dgm:spPr/>
    </dgm:pt>
    <dgm:pt modelId="{622BD1E7-1759-491A-876D-B49645CDFD27}" type="pres">
      <dgm:prSet presAssocID="{0ED2F8D0-42E2-411C-AAD1-8E8BFC51FB64}" presName="compositeNode" presStyleCnt="0"/>
      <dgm:spPr/>
    </dgm:pt>
    <dgm:pt modelId="{99AADDA6-A65E-47C6-A5F2-06EBF8279C43}" type="pres">
      <dgm:prSet presAssocID="{0ED2F8D0-42E2-411C-AAD1-8E8BFC51FB6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94CE663-C00C-4587-9CBA-D93777964E2F}" type="pres">
      <dgm:prSet presAssocID="{0ED2F8D0-42E2-411C-AAD1-8E8BFC51FB64}" presName="parSh" presStyleCnt="0"/>
      <dgm:spPr/>
    </dgm:pt>
    <dgm:pt modelId="{3DB93691-5600-4EF1-9270-E6FE1D8EC271}" type="pres">
      <dgm:prSet presAssocID="{0ED2F8D0-42E2-411C-AAD1-8E8BFC51FB64}" presName="lineNode" presStyleLbl="alignAccFollowNode1" presStyleIdx="6" presStyleCnt="15"/>
      <dgm:spPr/>
    </dgm:pt>
    <dgm:pt modelId="{478426EC-DC74-4CB0-B4B6-23CE1EC7A9FC}" type="pres">
      <dgm:prSet presAssocID="{0ED2F8D0-42E2-411C-AAD1-8E8BFC51FB64}" presName="lineArrowNode" presStyleLbl="alignAccFollowNode1" presStyleIdx="7" presStyleCnt="15"/>
      <dgm:spPr/>
    </dgm:pt>
    <dgm:pt modelId="{5B9A733F-42B6-4809-8B12-0F7B0896ECB2}" type="pres">
      <dgm:prSet presAssocID="{91616CE3-0A77-497D-9BF7-FBBA67C9AC0A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EE319D0C-366A-4689-9F50-56F6F1B60D7A}" type="pres">
      <dgm:prSet presAssocID="{91616CE3-0A77-497D-9BF7-FBBA67C9AC0A}" presName="spacerBetweenCircleAndCallout" presStyleCnt="0">
        <dgm:presLayoutVars/>
      </dgm:prSet>
      <dgm:spPr/>
    </dgm:pt>
    <dgm:pt modelId="{38FACAB1-B65B-40A6-BDEC-8CD446B16039}" type="pres">
      <dgm:prSet presAssocID="{0ED2F8D0-42E2-411C-AAD1-8E8BFC51FB64}" presName="nodeText" presStyleLbl="alignAccFollowNode1" presStyleIdx="8" presStyleCnt="15">
        <dgm:presLayoutVars>
          <dgm:bulletEnabled val="1"/>
        </dgm:presLayoutVars>
      </dgm:prSet>
      <dgm:spPr/>
    </dgm:pt>
    <dgm:pt modelId="{F8610FE0-763E-4454-A692-62651A81C987}" type="pres">
      <dgm:prSet presAssocID="{91616CE3-0A77-497D-9BF7-FBBA67C9AC0A}" presName="sibTransComposite" presStyleCnt="0"/>
      <dgm:spPr/>
    </dgm:pt>
    <dgm:pt modelId="{5614DF0E-7A84-463F-A8A2-69C06D5079A8}" type="pres">
      <dgm:prSet presAssocID="{F10F13F1-97E3-4CA3-84DA-F2D21900B443}" presName="compositeNode" presStyleCnt="0"/>
      <dgm:spPr/>
    </dgm:pt>
    <dgm:pt modelId="{A9BED736-9DF3-4F18-A93C-FAF2F4489894}" type="pres">
      <dgm:prSet presAssocID="{F10F13F1-97E3-4CA3-84DA-F2D21900B44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46F2269-7DE6-4D43-92D5-8B0D15FCCE4F}" type="pres">
      <dgm:prSet presAssocID="{F10F13F1-97E3-4CA3-84DA-F2D21900B443}" presName="parSh" presStyleCnt="0"/>
      <dgm:spPr/>
    </dgm:pt>
    <dgm:pt modelId="{F8FE0E1B-F4AB-4390-A09E-849AB602BABD}" type="pres">
      <dgm:prSet presAssocID="{F10F13F1-97E3-4CA3-84DA-F2D21900B443}" presName="lineNode" presStyleLbl="alignAccFollowNode1" presStyleIdx="9" presStyleCnt="15"/>
      <dgm:spPr/>
    </dgm:pt>
    <dgm:pt modelId="{924D6F29-5F37-4A3F-B3DE-ADEB613C97F2}" type="pres">
      <dgm:prSet presAssocID="{F10F13F1-97E3-4CA3-84DA-F2D21900B443}" presName="lineArrowNode" presStyleLbl="alignAccFollowNode1" presStyleIdx="10" presStyleCnt="15"/>
      <dgm:spPr/>
    </dgm:pt>
    <dgm:pt modelId="{5912D057-5325-467F-9378-913B7CE76A93}" type="pres">
      <dgm:prSet presAssocID="{EC705638-C076-4BA4-81C1-ADE30E954BE5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8A315C53-BE54-45AF-BDEF-63F58051F6FB}" type="pres">
      <dgm:prSet presAssocID="{EC705638-C076-4BA4-81C1-ADE30E954BE5}" presName="spacerBetweenCircleAndCallout" presStyleCnt="0">
        <dgm:presLayoutVars/>
      </dgm:prSet>
      <dgm:spPr/>
    </dgm:pt>
    <dgm:pt modelId="{1F45B967-9136-4F66-8509-1BD8AAAD3E0E}" type="pres">
      <dgm:prSet presAssocID="{F10F13F1-97E3-4CA3-84DA-F2D21900B443}" presName="nodeText" presStyleLbl="alignAccFollowNode1" presStyleIdx="11" presStyleCnt="15">
        <dgm:presLayoutVars>
          <dgm:bulletEnabled val="1"/>
        </dgm:presLayoutVars>
      </dgm:prSet>
      <dgm:spPr/>
    </dgm:pt>
    <dgm:pt modelId="{22D7D7C3-897F-4825-A4D6-19E2F25E537F}" type="pres">
      <dgm:prSet presAssocID="{EC705638-C076-4BA4-81C1-ADE30E954BE5}" presName="sibTransComposite" presStyleCnt="0"/>
      <dgm:spPr/>
    </dgm:pt>
    <dgm:pt modelId="{95565FED-D3CE-43A6-91FA-A24923D9349B}" type="pres">
      <dgm:prSet presAssocID="{35A4D966-C62F-4B8D-B7A2-02068DE6DAAD}" presName="compositeNode" presStyleCnt="0"/>
      <dgm:spPr/>
    </dgm:pt>
    <dgm:pt modelId="{E4E7296D-3FB1-4A6A-9420-0671F9E15C28}" type="pres">
      <dgm:prSet presAssocID="{35A4D966-C62F-4B8D-B7A2-02068DE6DA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01E66C-088B-40AC-A87D-120F6EAEDBDF}" type="pres">
      <dgm:prSet presAssocID="{35A4D966-C62F-4B8D-B7A2-02068DE6DAAD}" presName="parSh" presStyleCnt="0"/>
      <dgm:spPr/>
    </dgm:pt>
    <dgm:pt modelId="{079843FB-E4BC-4B95-8D34-D6160487FA78}" type="pres">
      <dgm:prSet presAssocID="{35A4D966-C62F-4B8D-B7A2-02068DE6DAAD}" presName="lineNode" presStyleLbl="alignAccFollowNode1" presStyleIdx="12" presStyleCnt="15"/>
      <dgm:spPr/>
    </dgm:pt>
    <dgm:pt modelId="{3C7A7122-274A-4958-8B38-3B39CF4D9417}" type="pres">
      <dgm:prSet presAssocID="{35A4D966-C62F-4B8D-B7A2-02068DE6DAAD}" presName="lineArrowNode" presStyleLbl="alignAccFollowNode1" presStyleIdx="13" presStyleCnt="15"/>
      <dgm:spPr/>
    </dgm:pt>
    <dgm:pt modelId="{2669A504-2130-431E-9BD6-0ADFE7C81F23}" type="pres">
      <dgm:prSet presAssocID="{8958FA85-AA43-46B1-829D-E1E46E89727F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31EB35ED-D636-4164-9D7F-CE1DF95A0D4B}" type="pres">
      <dgm:prSet presAssocID="{8958FA85-AA43-46B1-829D-E1E46E89727F}" presName="spacerBetweenCircleAndCallout" presStyleCnt="0">
        <dgm:presLayoutVars/>
      </dgm:prSet>
      <dgm:spPr/>
    </dgm:pt>
    <dgm:pt modelId="{94DA504E-BCF2-4E25-A056-263DE6963389}" type="pres">
      <dgm:prSet presAssocID="{35A4D966-C62F-4B8D-B7A2-02068DE6DAAD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EF7080A-C3D2-46E5-A99B-CD328B9F45F7}" type="presOf" srcId="{F10F13F1-97E3-4CA3-84DA-F2D21900B443}" destId="{1F45B967-9136-4F66-8509-1BD8AAAD3E0E}" srcOrd="0" destOrd="0" presId="urn:microsoft.com/office/officeart/2016/7/layout/LinearArrowProcessNumbered"/>
    <dgm:cxn modelId="{0E450523-81F3-4A46-9DD7-484B881CDEEF}" type="presOf" srcId="{8958FA85-AA43-46B1-829D-E1E46E89727F}" destId="{2669A504-2130-431E-9BD6-0ADFE7C81F23}" srcOrd="0" destOrd="0" presId="urn:microsoft.com/office/officeart/2016/7/layout/LinearArrowProcessNumbered"/>
    <dgm:cxn modelId="{40725D2A-593C-4313-A629-A899EC43CFE1}" type="presOf" srcId="{F1F5F8ED-1AF0-4EA3-8B3D-422E139F3334}" destId="{05D19A6A-3729-4D77-A074-041E92990B8C}" srcOrd="0" destOrd="0" presId="urn:microsoft.com/office/officeart/2016/7/layout/LinearArrowProcessNumbered"/>
    <dgm:cxn modelId="{FD78C12C-9B48-4E51-9C94-0328827459F5}" srcId="{8848FA50-6700-4E3A-8E46-03F40AF37A02}" destId="{F10F13F1-97E3-4CA3-84DA-F2D21900B443}" srcOrd="3" destOrd="0" parTransId="{DC6BCBF2-8FE1-4DEB-953E-39F46FDDA819}" sibTransId="{EC705638-C076-4BA4-81C1-ADE30E954BE5}"/>
    <dgm:cxn modelId="{9BE80049-8483-4DF0-8F7E-5A449F4C33F2}" type="presOf" srcId="{8848FA50-6700-4E3A-8E46-03F40AF37A02}" destId="{A1658B58-5B4A-4190-8AF0-7AFCB9947DE8}" srcOrd="0" destOrd="0" presId="urn:microsoft.com/office/officeart/2016/7/layout/LinearArrowProcessNumbered"/>
    <dgm:cxn modelId="{7FB46F6B-C693-45FE-8686-44672779F2FD}" srcId="{8848FA50-6700-4E3A-8E46-03F40AF37A02}" destId="{F1F5F8ED-1AF0-4EA3-8B3D-422E139F3334}" srcOrd="0" destOrd="0" parTransId="{E601759E-8C93-4417-A643-CA1443671670}" sibTransId="{A5A5F919-9E8C-4952-B56C-3514CE1D04E7}"/>
    <dgm:cxn modelId="{14CC5552-6EDB-403C-BA93-257ECBB2E7C4}" type="presOf" srcId="{281BB81F-5D4F-41BC-97A8-6DD50593B7C6}" destId="{BBA44664-9EA0-412F-BB76-845BD622717D}" srcOrd="0" destOrd="0" presId="urn:microsoft.com/office/officeart/2016/7/layout/LinearArrowProcessNumbered"/>
    <dgm:cxn modelId="{E846FB7F-CCAB-4B90-B28A-0EAEA8091F84}" srcId="{8848FA50-6700-4E3A-8E46-03F40AF37A02}" destId="{0462A8BA-FD7B-4A4D-85B8-C9E207A6E383}" srcOrd="1" destOrd="0" parTransId="{56E22993-95B3-4EE4-8C84-D198157B6651}" sibTransId="{281BB81F-5D4F-41BC-97A8-6DD50593B7C6}"/>
    <dgm:cxn modelId="{5056FB95-7725-44CD-8FAD-BF74A964BBD1}" type="presOf" srcId="{91616CE3-0A77-497D-9BF7-FBBA67C9AC0A}" destId="{5B9A733F-42B6-4809-8B12-0F7B0896ECB2}" srcOrd="0" destOrd="0" presId="urn:microsoft.com/office/officeart/2016/7/layout/LinearArrowProcessNumbered"/>
    <dgm:cxn modelId="{B61FCEA8-8396-4114-A759-6EC79EFB5D93}" srcId="{8848FA50-6700-4E3A-8E46-03F40AF37A02}" destId="{35A4D966-C62F-4B8D-B7A2-02068DE6DAAD}" srcOrd="4" destOrd="0" parTransId="{8B651EF8-7355-4D78-8E47-3D38A3A033E5}" sibTransId="{8958FA85-AA43-46B1-829D-E1E46E89727F}"/>
    <dgm:cxn modelId="{5FAA16BD-1ABA-4B00-B9FC-F931E99AE003}" type="presOf" srcId="{0ED2F8D0-42E2-411C-AAD1-8E8BFC51FB64}" destId="{38FACAB1-B65B-40A6-BDEC-8CD446B16039}" srcOrd="0" destOrd="0" presId="urn:microsoft.com/office/officeart/2016/7/layout/LinearArrowProcessNumbered"/>
    <dgm:cxn modelId="{DEF5F8BD-17D6-4EDF-8776-A648DD593DC8}" type="presOf" srcId="{EC705638-C076-4BA4-81C1-ADE30E954BE5}" destId="{5912D057-5325-467F-9378-913B7CE76A93}" srcOrd="0" destOrd="0" presId="urn:microsoft.com/office/officeart/2016/7/layout/LinearArrowProcessNumbered"/>
    <dgm:cxn modelId="{D73D8FD7-372B-428E-9EEE-CA67FEEB0A47}" type="presOf" srcId="{35A4D966-C62F-4B8D-B7A2-02068DE6DAAD}" destId="{94DA504E-BCF2-4E25-A056-263DE6963389}" srcOrd="0" destOrd="0" presId="urn:microsoft.com/office/officeart/2016/7/layout/LinearArrowProcessNumbered"/>
    <dgm:cxn modelId="{0CCCA9DF-46F9-453D-ACBB-DE52E45397D6}" type="presOf" srcId="{0462A8BA-FD7B-4A4D-85B8-C9E207A6E383}" destId="{1CC461D4-3A1C-4510-974C-615576E4983D}" srcOrd="0" destOrd="0" presId="urn:microsoft.com/office/officeart/2016/7/layout/LinearArrowProcessNumbered"/>
    <dgm:cxn modelId="{7E71EBE5-CB4B-4777-AFA4-1E1B8D1E3EDE}" type="presOf" srcId="{A5A5F919-9E8C-4952-B56C-3514CE1D04E7}" destId="{825BD0FD-B54D-4792-8B8E-C763BADC2617}" srcOrd="0" destOrd="0" presId="urn:microsoft.com/office/officeart/2016/7/layout/LinearArrowProcessNumbered"/>
    <dgm:cxn modelId="{EDBD22E6-DF18-4EE8-ADE6-6E39060E3549}" srcId="{8848FA50-6700-4E3A-8E46-03F40AF37A02}" destId="{0ED2F8D0-42E2-411C-AAD1-8E8BFC51FB64}" srcOrd="2" destOrd="0" parTransId="{D247D500-4BCD-4F2E-9AF4-B00BAC77ABA2}" sibTransId="{91616CE3-0A77-497D-9BF7-FBBA67C9AC0A}"/>
    <dgm:cxn modelId="{F19C2945-B83E-43F5-AB4F-4BBDCD298C9B}" type="presParOf" srcId="{A1658B58-5B4A-4190-8AF0-7AFCB9947DE8}" destId="{1A2FCD56-A00D-4185-A5B8-5D75E441E113}" srcOrd="0" destOrd="0" presId="urn:microsoft.com/office/officeart/2016/7/layout/LinearArrowProcessNumbered"/>
    <dgm:cxn modelId="{F696A886-37E6-40E7-9A25-4A35946E598F}" type="presParOf" srcId="{1A2FCD56-A00D-4185-A5B8-5D75E441E113}" destId="{2A89F2BD-6650-40C9-9FE8-8894480F6BD2}" srcOrd="0" destOrd="0" presId="urn:microsoft.com/office/officeart/2016/7/layout/LinearArrowProcessNumbered"/>
    <dgm:cxn modelId="{F4C1D50A-B586-4544-B3A5-B93813315997}" type="presParOf" srcId="{1A2FCD56-A00D-4185-A5B8-5D75E441E113}" destId="{BA81CEF0-C147-450E-B8FA-B4C3C33D203C}" srcOrd="1" destOrd="0" presId="urn:microsoft.com/office/officeart/2016/7/layout/LinearArrowProcessNumbered"/>
    <dgm:cxn modelId="{04AC0E24-FEDE-4633-BD4A-5F217D3D26A1}" type="presParOf" srcId="{BA81CEF0-C147-450E-B8FA-B4C3C33D203C}" destId="{0697664F-F3E6-404D-86F7-A09E97D11A0D}" srcOrd="0" destOrd="0" presId="urn:microsoft.com/office/officeart/2016/7/layout/LinearArrowProcessNumbered"/>
    <dgm:cxn modelId="{35E33EB7-7B79-4A72-9848-05C86108DCDF}" type="presParOf" srcId="{BA81CEF0-C147-450E-B8FA-B4C3C33D203C}" destId="{8D43BEBF-1BC7-4BBA-88CC-EA46FA5AE9C1}" srcOrd="1" destOrd="0" presId="urn:microsoft.com/office/officeart/2016/7/layout/LinearArrowProcessNumbered"/>
    <dgm:cxn modelId="{6D2DF549-1781-471A-BE45-1F08A660D91C}" type="presParOf" srcId="{BA81CEF0-C147-450E-B8FA-B4C3C33D203C}" destId="{825BD0FD-B54D-4792-8B8E-C763BADC2617}" srcOrd="2" destOrd="0" presId="urn:microsoft.com/office/officeart/2016/7/layout/LinearArrowProcessNumbered"/>
    <dgm:cxn modelId="{60EE3512-846A-4095-9F6F-423FB53E3398}" type="presParOf" srcId="{BA81CEF0-C147-450E-B8FA-B4C3C33D203C}" destId="{E0866F57-C55B-4EDF-A226-74219740A197}" srcOrd="3" destOrd="0" presId="urn:microsoft.com/office/officeart/2016/7/layout/LinearArrowProcessNumbered"/>
    <dgm:cxn modelId="{B520A371-E471-4E04-BF7C-8A258BD0C1DF}" type="presParOf" srcId="{1A2FCD56-A00D-4185-A5B8-5D75E441E113}" destId="{05D19A6A-3729-4D77-A074-041E92990B8C}" srcOrd="2" destOrd="0" presId="urn:microsoft.com/office/officeart/2016/7/layout/LinearArrowProcessNumbered"/>
    <dgm:cxn modelId="{A7205F23-1A3E-4C67-9696-B324CF7AA382}" type="presParOf" srcId="{A1658B58-5B4A-4190-8AF0-7AFCB9947DE8}" destId="{5A16FC93-9DE2-4C7C-9BFD-8195F922E4BF}" srcOrd="1" destOrd="0" presId="urn:microsoft.com/office/officeart/2016/7/layout/LinearArrowProcessNumbered"/>
    <dgm:cxn modelId="{C4157669-8D1F-44BE-8FDF-D902C2A01D34}" type="presParOf" srcId="{A1658B58-5B4A-4190-8AF0-7AFCB9947DE8}" destId="{4BFF4DC2-B58D-401D-B819-3AB99F2BBA2D}" srcOrd="2" destOrd="0" presId="urn:microsoft.com/office/officeart/2016/7/layout/LinearArrowProcessNumbered"/>
    <dgm:cxn modelId="{440F3BDC-81F2-4CF5-8155-9982675CBC6A}" type="presParOf" srcId="{4BFF4DC2-B58D-401D-B819-3AB99F2BBA2D}" destId="{8DFFE7B0-B42C-44D0-9D78-065EA0F070E8}" srcOrd="0" destOrd="0" presId="urn:microsoft.com/office/officeart/2016/7/layout/LinearArrowProcessNumbered"/>
    <dgm:cxn modelId="{C6994254-7B39-43F9-A76A-F392BFB2DD01}" type="presParOf" srcId="{4BFF4DC2-B58D-401D-B819-3AB99F2BBA2D}" destId="{A3D02136-D4BF-4A88-8394-058E31F7C8D3}" srcOrd="1" destOrd="0" presId="urn:microsoft.com/office/officeart/2016/7/layout/LinearArrowProcessNumbered"/>
    <dgm:cxn modelId="{37D89089-D291-484B-8B0B-F0127729CA7F}" type="presParOf" srcId="{A3D02136-D4BF-4A88-8394-058E31F7C8D3}" destId="{F4FF1E89-2936-428E-BA04-115F3EF49729}" srcOrd="0" destOrd="0" presId="urn:microsoft.com/office/officeart/2016/7/layout/LinearArrowProcessNumbered"/>
    <dgm:cxn modelId="{3B5FA37C-6A6C-4380-B5E2-A23060EFF80D}" type="presParOf" srcId="{A3D02136-D4BF-4A88-8394-058E31F7C8D3}" destId="{2DE69E7B-5F73-41E7-AE8A-AF7D8F4F722C}" srcOrd="1" destOrd="0" presId="urn:microsoft.com/office/officeart/2016/7/layout/LinearArrowProcessNumbered"/>
    <dgm:cxn modelId="{3E34664C-DC91-4F2A-BC00-8E5E49C68AD5}" type="presParOf" srcId="{A3D02136-D4BF-4A88-8394-058E31F7C8D3}" destId="{BBA44664-9EA0-412F-BB76-845BD622717D}" srcOrd="2" destOrd="0" presId="urn:microsoft.com/office/officeart/2016/7/layout/LinearArrowProcessNumbered"/>
    <dgm:cxn modelId="{51C1EAFD-6CA1-48EE-A699-A3D5703473AC}" type="presParOf" srcId="{A3D02136-D4BF-4A88-8394-058E31F7C8D3}" destId="{963D0365-9750-4FED-AA3F-52C3E63EC608}" srcOrd="3" destOrd="0" presId="urn:microsoft.com/office/officeart/2016/7/layout/LinearArrowProcessNumbered"/>
    <dgm:cxn modelId="{9F87B934-63EB-4A8B-8CDF-C34750A1A011}" type="presParOf" srcId="{4BFF4DC2-B58D-401D-B819-3AB99F2BBA2D}" destId="{1CC461D4-3A1C-4510-974C-615576E4983D}" srcOrd="2" destOrd="0" presId="urn:microsoft.com/office/officeart/2016/7/layout/LinearArrowProcessNumbered"/>
    <dgm:cxn modelId="{0979CD6E-DAA4-4331-A01B-EFC357C8F8EF}" type="presParOf" srcId="{A1658B58-5B4A-4190-8AF0-7AFCB9947DE8}" destId="{E40F10D3-C290-44FD-97FF-63FBE0144F6A}" srcOrd="3" destOrd="0" presId="urn:microsoft.com/office/officeart/2016/7/layout/LinearArrowProcessNumbered"/>
    <dgm:cxn modelId="{7480FC99-FF82-4CF2-87A9-00BC3DFFFE4C}" type="presParOf" srcId="{A1658B58-5B4A-4190-8AF0-7AFCB9947DE8}" destId="{622BD1E7-1759-491A-876D-B49645CDFD27}" srcOrd="4" destOrd="0" presId="urn:microsoft.com/office/officeart/2016/7/layout/LinearArrowProcessNumbered"/>
    <dgm:cxn modelId="{47FB7C56-A407-4926-8494-BEF56EF52CCF}" type="presParOf" srcId="{622BD1E7-1759-491A-876D-B49645CDFD27}" destId="{99AADDA6-A65E-47C6-A5F2-06EBF8279C43}" srcOrd="0" destOrd="0" presId="urn:microsoft.com/office/officeart/2016/7/layout/LinearArrowProcessNumbered"/>
    <dgm:cxn modelId="{54747E5B-9D8C-4689-A191-AD5926B395E3}" type="presParOf" srcId="{622BD1E7-1759-491A-876D-B49645CDFD27}" destId="{094CE663-C00C-4587-9CBA-D93777964E2F}" srcOrd="1" destOrd="0" presId="urn:microsoft.com/office/officeart/2016/7/layout/LinearArrowProcessNumbered"/>
    <dgm:cxn modelId="{7A6C4365-5F95-4970-A87E-30CBE253029C}" type="presParOf" srcId="{094CE663-C00C-4587-9CBA-D93777964E2F}" destId="{3DB93691-5600-4EF1-9270-E6FE1D8EC271}" srcOrd="0" destOrd="0" presId="urn:microsoft.com/office/officeart/2016/7/layout/LinearArrowProcessNumbered"/>
    <dgm:cxn modelId="{C9786E1B-902A-4E88-90FE-9A219996A7A3}" type="presParOf" srcId="{094CE663-C00C-4587-9CBA-D93777964E2F}" destId="{478426EC-DC74-4CB0-B4B6-23CE1EC7A9FC}" srcOrd="1" destOrd="0" presId="urn:microsoft.com/office/officeart/2016/7/layout/LinearArrowProcessNumbered"/>
    <dgm:cxn modelId="{7F4BE19F-C90E-4125-BF10-F2A8DD1C0A3D}" type="presParOf" srcId="{094CE663-C00C-4587-9CBA-D93777964E2F}" destId="{5B9A733F-42B6-4809-8B12-0F7B0896ECB2}" srcOrd="2" destOrd="0" presId="urn:microsoft.com/office/officeart/2016/7/layout/LinearArrowProcessNumbered"/>
    <dgm:cxn modelId="{D1528AB7-60C2-4FB7-8F3C-F3701B72B84E}" type="presParOf" srcId="{094CE663-C00C-4587-9CBA-D93777964E2F}" destId="{EE319D0C-366A-4689-9F50-56F6F1B60D7A}" srcOrd="3" destOrd="0" presId="urn:microsoft.com/office/officeart/2016/7/layout/LinearArrowProcessNumbered"/>
    <dgm:cxn modelId="{5D6BC07E-9762-49F0-9734-199C026D7CF1}" type="presParOf" srcId="{622BD1E7-1759-491A-876D-B49645CDFD27}" destId="{38FACAB1-B65B-40A6-BDEC-8CD446B16039}" srcOrd="2" destOrd="0" presId="urn:microsoft.com/office/officeart/2016/7/layout/LinearArrowProcessNumbered"/>
    <dgm:cxn modelId="{CA9E134D-149A-4491-94CB-36CDB4EDB5ED}" type="presParOf" srcId="{A1658B58-5B4A-4190-8AF0-7AFCB9947DE8}" destId="{F8610FE0-763E-4454-A692-62651A81C987}" srcOrd="5" destOrd="0" presId="urn:microsoft.com/office/officeart/2016/7/layout/LinearArrowProcessNumbered"/>
    <dgm:cxn modelId="{2DF399C8-A359-4EF3-A32E-591CB7B89682}" type="presParOf" srcId="{A1658B58-5B4A-4190-8AF0-7AFCB9947DE8}" destId="{5614DF0E-7A84-463F-A8A2-69C06D5079A8}" srcOrd="6" destOrd="0" presId="urn:microsoft.com/office/officeart/2016/7/layout/LinearArrowProcessNumbered"/>
    <dgm:cxn modelId="{C708B950-EF93-44DD-BCA7-99C3198D5889}" type="presParOf" srcId="{5614DF0E-7A84-463F-A8A2-69C06D5079A8}" destId="{A9BED736-9DF3-4F18-A93C-FAF2F4489894}" srcOrd="0" destOrd="0" presId="urn:microsoft.com/office/officeart/2016/7/layout/LinearArrowProcessNumbered"/>
    <dgm:cxn modelId="{9369BC15-73CF-47CA-A256-42B8CFE39036}" type="presParOf" srcId="{5614DF0E-7A84-463F-A8A2-69C06D5079A8}" destId="{146F2269-7DE6-4D43-92D5-8B0D15FCCE4F}" srcOrd="1" destOrd="0" presId="urn:microsoft.com/office/officeart/2016/7/layout/LinearArrowProcessNumbered"/>
    <dgm:cxn modelId="{07BEC8E4-3283-42F8-A977-C2191FDF889F}" type="presParOf" srcId="{146F2269-7DE6-4D43-92D5-8B0D15FCCE4F}" destId="{F8FE0E1B-F4AB-4390-A09E-849AB602BABD}" srcOrd="0" destOrd="0" presId="urn:microsoft.com/office/officeart/2016/7/layout/LinearArrowProcessNumbered"/>
    <dgm:cxn modelId="{D8D29113-EF74-48D1-BB98-D88B244ADE07}" type="presParOf" srcId="{146F2269-7DE6-4D43-92D5-8B0D15FCCE4F}" destId="{924D6F29-5F37-4A3F-B3DE-ADEB613C97F2}" srcOrd="1" destOrd="0" presId="urn:microsoft.com/office/officeart/2016/7/layout/LinearArrowProcessNumbered"/>
    <dgm:cxn modelId="{C2BED512-A142-45C9-965F-0F2B845D336E}" type="presParOf" srcId="{146F2269-7DE6-4D43-92D5-8B0D15FCCE4F}" destId="{5912D057-5325-467F-9378-913B7CE76A93}" srcOrd="2" destOrd="0" presId="urn:microsoft.com/office/officeart/2016/7/layout/LinearArrowProcessNumbered"/>
    <dgm:cxn modelId="{1C1CB9CA-F07F-417E-A700-3E523465F2FA}" type="presParOf" srcId="{146F2269-7DE6-4D43-92D5-8B0D15FCCE4F}" destId="{8A315C53-BE54-45AF-BDEF-63F58051F6FB}" srcOrd="3" destOrd="0" presId="urn:microsoft.com/office/officeart/2016/7/layout/LinearArrowProcessNumbered"/>
    <dgm:cxn modelId="{E81695FA-9F3F-4BB0-8645-7BF338783291}" type="presParOf" srcId="{5614DF0E-7A84-463F-A8A2-69C06D5079A8}" destId="{1F45B967-9136-4F66-8509-1BD8AAAD3E0E}" srcOrd="2" destOrd="0" presId="urn:microsoft.com/office/officeart/2016/7/layout/LinearArrowProcessNumbered"/>
    <dgm:cxn modelId="{5448D1E3-087D-45B2-A150-D2F4401C49E5}" type="presParOf" srcId="{A1658B58-5B4A-4190-8AF0-7AFCB9947DE8}" destId="{22D7D7C3-897F-4825-A4D6-19E2F25E537F}" srcOrd="7" destOrd="0" presId="urn:microsoft.com/office/officeart/2016/7/layout/LinearArrowProcessNumbered"/>
    <dgm:cxn modelId="{AAF7C8FE-24C2-4C12-9D61-158DF6F09F20}" type="presParOf" srcId="{A1658B58-5B4A-4190-8AF0-7AFCB9947DE8}" destId="{95565FED-D3CE-43A6-91FA-A24923D9349B}" srcOrd="8" destOrd="0" presId="urn:microsoft.com/office/officeart/2016/7/layout/LinearArrowProcessNumbered"/>
    <dgm:cxn modelId="{92044B68-54CF-48CA-87D0-40A74DC502DA}" type="presParOf" srcId="{95565FED-D3CE-43A6-91FA-A24923D9349B}" destId="{E4E7296D-3FB1-4A6A-9420-0671F9E15C28}" srcOrd="0" destOrd="0" presId="urn:microsoft.com/office/officeart/2016/7/layout/LinearArrowProcessNumbered"/>
    <dgm:cxn modelId="{DC7B775D-6641-491A-96D4-5D21BFDD7D3E}" type="presParOf" srcId="{95565FED-D3CE-43A6-91FA-A24923D9349B}" destId="{DE01E66C-088B-40AC-A87D-120F6EAEDBDF}" srcOrd="1" destOrd="0" presId="urn:microsoft.com/office/officeart/2016/7/layout/LinearArrowProcessNumbered"/>
    <dgm:cxn modelId="{20777638-4078-4069-B7DC-6586B7BF05C2}" type="presParOf" srcId="{DE01E66C-088B-40AC-A87D-120F6EAEDBDF}" destId="{079843FB-E4BC-4B95-8D34-D6160487FA78}" srcOrd="0" destOrd="0" presId="urn:microsoft.com/office/officeart/2016/7/layout/LinearArrowProcessNumbered"/>
    <dgm:cxn modelId="{64CF14ED-E715-4270-8DC9-FEFAAC564D66}" type="presParOf" srcId="{DE01E66C-088B-40AC-A87D-120F6EAEDBDF}" destId="{3C7A7122-274A-4958-8B38-3B39CF4D9417}" srcOrd="1" destOrd="0" presId="urn:microsoft.com/office/officeart/2016/7/layout/LinearArrowProcessNumbered"/>
    <dgm:cxn modelId="{AE050989-3F60-4A9E-B36E-65AA74B82B0B}" type="presParOf" srcId="{DE01E66C-088B-40AC-A87D-120F6EAEDBDF}" destId="{2669A504-2130-431E-9BD6-0ADFE7C81F23}" srcOrd="2" destOrd="0" presId="urn:microsoft.com/office/officeart/2016/7/layout/LinearArrowProcessNumbered"/>
    <dgm:cxn modelId="{E4FEA2F2-B882-4D67-8E2F-3DAB4E170849}" type="presParOf" srcId="{DE01E66C-088B-40AC-A87D-120F6EAEDBDF}" destId="{31EB35ED-D636-4164-9D7F-CE1DF95A0D4B}" srcOrd="3" destOrd="0" presId="urn:microsoft.com/office/officeart/2016/7/layout/LinearArrowProcessNumbered"/>
    <dgm:cxn modelId="{1387D9A7-1EE9-493C-8EDC-04EDEE0693BE}" type="presParOf" srcId="{95565FED-D3CE-43A6-91FA-A24923D9349B}" destId="{94DA504E-BCF2-4E25-A056-263DE696338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30E32B-DE7B-4982-B3DB-578132BCA9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42D235-3DE9-4BE6-B753-76195ED40344}">
      <dgm:prSet/>
      <dgm:spPr/>
      <dgm:t>
        <a:bodyPr/>
        <a:lstStyle/>
        <a:p>
          <a:r>
            <a:rPr lang="en-US" dirty="0"/>
            <a:t>A </a:t>
          </a:r>
          <a:r>
            <a:rPr lang="en-US" b="1" i="1" dirty="0"/>
            <a:t>Player </a:t>
          </a:r>
          <a:r>
            <a:rPr lang="en-US" dirty="0"/>
            <a:t>can be also a team </a:t>
          </a:r>
          <a:r>
            <a:rPr lang="en-US" b="1" dirty="0"/>
            <a:t>captain</a:t>
          </a:r>
        </a:p>
      </dgm:t>
    </dgm:pt>
    <dgm:pt modelId="{2A1D7C96-A19F-4310-918B-11A888D6C25F}" type="parTrans" cxnId="{5E0C4311-C298-4FB9-93CE-1379F54D8B90}">
      <dgm:prSet/>
      <dgm:spPr/>
      <dgm:t>
        <a:bodyPr/>
        <a:lstStyle/>
        <a:p>
          <a:endParaRPr lang="en-US"/>
        </a:p>
      </dgm:t>
    </dgm:pt>
    <dgm:pt modelId="{2D405C61-1CB6-4578-A2C1-B395DBBDA95C}" type="sibTrans" cxnId="{5E0C4311-C298-4FB9-93CE-1379F54D8B9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D46FED6-7F70-474D-A798-1FEE38076EE2}">
      <dgm:prSet/>
      <dgm:spPr/>
      <dgm:t>
        <a:bodyPr/>
        <a:lstStyle/>
        <a:p>
          <a:r>
            <a:rPr lang="en-US" dirty="0"/>
            <a:t>The </a:t>
          </a:r>
          <a:r>
            <a:rPr lang="en-US" b="1" i="1" dirty="0"/>
            <a:t>Game</a:t>
          </a:r>
          <a:r>
            <a:rPr lang="en-US" b="0" i="0" dirty="0"/>
            <a:t> is weak to the </a:t>
          </a:r>
          <a:r>
            <a:rPr lang="en-US" b="1" i="1" dirty="0"/>
            <a:t>team</a:t>
          </a:r>
          <a:r>
            <a:rPr lang="en-US" b="0" i="0" dirty="0"/>
            <a:t>, and in turn:</a:t>
          </a:r>
          <a:endParaRPr lang="en-US" b="1" i="1" dirty="0"/>
        </a:p>
      </dgm:t>
    </dgm:pt>
    <dgm:pt modelId="{A7FE4481-BC83-43C8-A88D-E08015D04831}" type="parTrans" cxnId="{122B750D-57C6-413F-8774-AE5EA3AF4FF9}">
      <dgm:prSet/>
      <dgm:spPr/>
      <dgm:t>
        <a:bodyPr/>
        <a:lstStyle/>
        <a:p>
          <a:endParaRPr lang="en-US"/>
        </a:p>
      </dgm:t>
    </dgm:pt>
    <dgm:pt modelId="{3379DE1B-36EB-4B39-ACD8-A44EE7B8439A}" type="sibTrans" cxnId="{122B750D-57C6-413F-8774-AE5EA3AF4FF9}">
      <dgm:prSet/>
      <dgm:spPr/>
      <dgm:t>
        <a:bodyPr/>
        <a:lstStyle/>
        <a:p>
          <a:endParaRPr lang="en-US"/>
        </a:p>
      </dgm:t>
    </dgm:pt>
    <dgm:pt modelId="{98742274-4000-44A3-A868-820F1C96D7E1}">
      <dgm:prSet/>
      <dgm:spPr/>
      <dgm:t>
        <a:bodyPr/>
        <a:lstStyle/>
        <a:p>
          <a:r>
            <a:rPr lang="en-US" b="1" i="1" dirty="0"/>
            <a:t>Team </a:t>
          </a:r>
          <a:r>
            <a:rPr lang="en-US" b="0" i="0" dirty="0"/>
            <a:t>is weak to the </a:t>
          </a:r>
          <a:r>
            <a:rPr lang="en-US" b="1" i="1" dirty="0"/>
            <a:t>player</a:t>
          </a:r>
          <a:r>
            <a:rPr lang="en-US" b="0" i="0" dirty="0"/>
            <a:t>…</a:t>
          </a:r>
          <a:r>
            <a:rPr lang="en-US" b="1" i="1" dirty="0"/>
            <a:t> </a:t>
          </a:r>
          <a:r>
            <a:rPr lang="en-US" b="0" i="0" dirty="0"/>
            <a:t>that’s why</a:t>
          </a:r>
        </a:p>
      </dgm:t>
    </dgm:pt>
    <dgm:pt modelId="{F36A249A-87A8-43F8-AAC3-993CF29DC9FF}" type="parTrans" cxnId="{2C326494-860F-498B-BBB8-7BE6093C09AF}">
      <dgm:prSet/>
      <dgm:spPr/>
      <dgm:t>
        <a:bodyPr/>
        <a:lstStyle/>
        <a:p>
          <a:endParaRPr lang="en-US"/>
        </a:p>
      </dgm:t>
    </dgm:pt>
    <dgm:pt modelId="{1F4A8E71-5829-44FF-8BF6-730C0ED5522D}" type="sibTrans" cxnId="{2C326494-860F-498B-BBB8-7BE6093C09AF}">
      <dgm:prSet/>
      <dgm:spPr/>
      <dgm:t>
        <a:bodyPr/>
        <a:lstStyle/>
        <a:p>
          <a:endParaRPr lang="en-US"/>
        </a:p>
      </dgm:t>
    </dgm:pt>
    <dgm:pt modelId="{F73F9CD3-F5FC-43FC-8C59-FBF8DC3F4E28}">
      <dgm:prSet/>
      <dgm:spPr/>
      <dgm:t>
        <a:bodyPr/>
        <a:lstStyle/>
        <a:p>
          <a:r>
            <a:rPr lang="en-US" b="1" i="1"/>
            <a:t>Player </a:t>
          </a:r>
          <a:r>
            <a:rPr lang="en-US"/>
            <a:t>is the only strong Entity.</a:t>
          </a:r>
          <a:endParaRPr lang="en-US" b="0" i="0" dirty="0"/>
        </a:p>
      </dgm:t>
    </dgm:pt>
    <dgm:pt modelId="{DD8A257A-95C1-4DCC-B35B-F17616FD5F2C}" type="parTrans" cxnId="{DD7BEA83-524C-469C-94D1-EAFC6D5FC2C2}">
      <dgm:prSet/>
      <dgm:spPr/>
      <dgm:t>
        <a:bodyPr/>
        <a:lstStyle/>
        <a:p>
          <a:endParaRPr lang="en-US"/>
        </a:p>
      </dgm:t>
    </dgm:pt>
    <dgm:pt modelId="{5EDCB65B-1F83-439E-B3CA-E67DD67D62B4}" type="sibTrans" cxnId="{DD7BEA83-524C-469C-94D1-EAFC6D5FC2C2}">
      <dgm:prSet/>
      <dgm:spPr/>
      <dgm:t>
        <a:bodyPr/>
        <a:lstStyle/>
        <a:p>
          <a:endParaRPr lang="en-US"/>
        </a:p>
      </dgm:t>
    </dgm:pt>
    <dgm:pt modelId="{863713C0-D4CA-4B7D-AC19-954F8F3F738F}" type="pres">
      <dgm:prSet presAssocID="{CF30E32B-DE7B-4982-B3DB-578132BCA914}" presName="outerComposite" presStyleCnt="0">
        <dgm:presLayoutVars>
          <dgm:chMax val="5"/>
          <dgm:dir/>
          <dgm:resizeHandles val="exact"/>
        </dgm:presLayoutVars>
      </dgm:prSet>
      <dgm:spPr/>
    </dgm:pt>
    <dgm:pt modelId="{891AD653-076C-4B84-BFFE-0EB68DD292FE}" type="pres">
      <dgm:prSet presAssocID="{CF30E32B-DE7B-4982-B3DB-578132BCA914}" presName="dummyMaxCanvas" presStyleCnt="0">
        <dgm:presLayoutVars/>
      </dgm:prSet>
      <dgm:spPr/>
    </dgm:pt>
    <dgm:pt modelId="{F8FF4E9B-FDF5-4A2C-8F91-D621600C7F7C}" type="pres">
      <dgm:prSet presAssocID="{CF30E32B-DE7B-4982-B3DB-578132BCA914}" presName="FourNodes_1" presStyleLbl="node1" presStyleIdx="0" presStyleCnt="4" custScaleX="125000" custLinFactNeighborX="5661" custLinFactNeighborY="694">
        <dgm:presLayoutVars>
          <dgm:bulletEnabled val="1"/>
        </dgm:presLayoutVars>
      </dgm:prSet>
      <dgm:spPr/>
    </dgm:pt>
    <dgm:pt modelId="{782CF8E6-28A5-42E0-B712-55B67B2B21E5}" type="pres">
      <dgm:prSet presAssocID="{CF30E32B-DE7B-4982-B3DB-578132BCA914}" presName="FourNodes_2" presStyleLbl="node1" presStyleIdx="1" presStyleCnt="4" custLinFactNeighborX="-11015">
        <dgm:presLayoutVars>
          <dgm:bulletEnabled val="1"/>
        </dgm:presLayoutVars>
      </dgm:prSet>
      <dgm:spPr/>
    </dgm:pt>
    <dgm:pt modelId="{17EBBE41-E398-468A-B906-A73B77287644}" type="pres">
      <dgm:prSet presAssocID="{CF30E32B-DE7B-4982-B3DB-578132BCA914}" presName="FourNodes_3" presStyleLbl="node1" presStyleIdx="2" presStyleCnt="4" custLinFactNeighborX="-9816" custLinFactNeighborY="-1297">
        <dgm:presLayoutVars>
          <dgm:bulletEnabled val="1"/>
        </dgm:presLayoutVars>
      </dgm:prSet>
      <dgm:spPr/>
    </dgm:pt>
    <dgm:pt modelId="{F8EE098C-3DFC-4F9F-934C-A553D66D807D}" type="pres">
      <dgm:prSet presAssocID="{CF30E32B-DE7B-4982-B3DB-578132BCA914}" presName="FourNodes_4" presStyleLbl="node1" presStyleIdx="3" presStyleCnt="4" custLinFactNeighborX="-10035">
        <dgm:presLayoutVars>
          <dgm:bulletEnabled val="1"/>
        </dgm:presLayoutVars>
      </dgm:prSet>
      <dgm:spPr/>
    </dgm:pt>
    <dgm:pt modelId="{E29A4077-8AC2-4FB0-AB18-78DDC0A6E88E}" type="pres">
      <dgm:prSet presAssocID="{CF30E32B-DE7B-4982-B3DB-578132BCA914}" presName="FourConn_1-2" presStyleLbl="fgAccFollowNode1" presStyleIdx="0" presStyleCnt="3" custLinFactX="100000" custLinFactNeighborX="152933" custLinFactNeighborY="-24546">
        <dgm:presLayoutVars>
          <dgm:bulletEnabled val="1"/>
        </dgm:presLayoutVars>
      </dgm:prSet>
      <dgm:spPr/>
    </dgm:pt>
    <dgm:pt modelId="{15B48A96-8590-49F7-83DF-0249ED4F2BEA}" type="pres">
      <dgm:prSet presAssocID="{CF30E32B-DE7B-4982-B3DB-578132BCA914}" presName="FourConn_2-3" presStyleLbl="fgAccFollowNode1" presStyleIdx="1" presStyleCnt="3" custLinFactX="-38740" custLinFactNeighborX="-100000" custLinFactNeighborY="-7471">
        <dgm:presLayoutVars>
          <dgm:bulletEnabled val="1"/>
        </dgm:presLayoutVars>
      </dgm:prSet>
      <dgm:spPr/>
    </dgm:pt>
    <dgm:pt modelId="{6254C108-77D5-4B2E-9C1D-DEEECC5A9506}" type="pres">
      <dgm:prSet presAssocID="{CF30E32B-DE7B-4982-B3DB-578132BCA914}" presName="FourConn_3-4" presStyleLbl="fgAccFollowNode1" presStyleIdx="2" presStyleCnt="3" custLinFactX="-53681" custLinFactNeighborX="-100000" custLinFactNeighborY="-12807">
        <dgm:presLayoutVars>
          <dgm:bulletEnabled val="1"/>
        </dgm:presLayoutVars>
      </dgm:prSet>
      <dgm:spPr/>
    </dgm:pt>
    <dgm:pt modelId="{92BF16B1-F04F-478F-9D45-DA5878347838}" type="pres">
      <dgm:prSet presAssocID="{CF30E32B-DE7B-4982-B3DB-578132BCA914}" presName="FourNodes_1_text" presStyleLbl="node1" presStyleIdx="3" presStyleCnt="4">
        <dgm:presLayoutVars>
          <dgm:bulletEnabled val="1"/>
        </dgm:presLayoutVars>
      </dgm:prSet>
      <dgm:spPr/>
    </dgm:pt>
    <dgm:pt modelId="{3BDE2814-2C93-4DC6-96FD-BE5D2FAE33F2}" type="pres">
      <dgm:prSet presAssocID="{CF30E32B-DE7B-4982-B3DB-578132BCA914}" presName="FourNodes_2_text" presStyleLbl="node1" presStyleIdx="3" presStyleCnt="4">
        <dgm:presLayoutVars>
          <dgm:bulletEnabled val="1"/>
        </dgm:presLayoutVars>
      </dgm:prSet>
      <dgm:spPr/>
    </dgm:pt>
    <dgm:pt modelId="{7DAE9F1C-AA3A-4605-8FCB-356C8DEBEBA3}" type="pres">
      <dgm:prSet presAssocID="{CF30E32B-DE7B-4982-B3DB-578132BCA914}" presName="FourNodes_3_text" presStyleLbl="node1" presStyleIdx="3" presStyleCnt="4">
        <dgm:presLayoutVars>
          <dgm:bulletEnabled val="1"/>
        </dgm:presLayoutVars>
      </dgm:prSet>
      <dgm:spPr/>
    </dgm:pt>
    <dgm:pt modelId="{48E3EEE7-759D-412C-8A6D-7D9B7E5FBE8B}" type="pres">
      <dgm:prSet presAssocID="{CF30E32B-DE7B-4982-B3DB-578132BCA91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BB92805-CD6B-48B4-9F00-64DA1BFCFE1B}" type="presOf" srcId="{F73F9CD3-F5FC-43FC-8C59-FBF8DC3F4E28}" destId="{F8EE098C-3DFC-4F9F-934C-A553D66D807D}" srcOrd="0" destOrd="0" presId="urn:microsoft.com/office/officeart/2005/8/layout/vProcess5"/>
    <dgm:cxn modelId="{122B750D-57C6-413F-8774-AE5EA3AF4FF9}" srcId="{CF30E32B-DE7B-4982-B3DB-578132BCA914}" destId="{9D46FED6-7F70-474D-A798-1FEE38076EE2}" srcOrd="1" destOrd="0" parTransId="{A7FE4481-BC83-43C8-A88D-E08015D04831}" sibTransId="{3379DE1B-36EB-4B39-ACD8-A44EE7B8439A}"/>
    <dgm:cxn modelId="{5E0C4311-C298-4FB9-93CE-1379F54D8B90}" srcId="{CF30E32B-DE7B-4982-B3DB-578132BCA914}" destId="{2442D235-3DE9-4BE6-B753-76195ED40344}" srcOrd="0" destOrd="0" parTransId="{2A1D7C96-A19F-4310-918B-11A888D6C25F}" sibTransId="{2D405C61-1CB6-4578-A2C1-B395DBBDA95C}"/>
    <dgm:cxn modelId="{36D03624-1741-4375-887F-341818BEB30C}" type="presOf" srcId="{F73F9CD3-F5FC-43FC-8C59-FBF8DC3F4E28}" destId="{48E3EEE7-759D-412C-8A6D-7D9B7E5FBE8B}" srcOrd="1" destOrd="0" presId="urn:microsoft.com/office/officeart/2005/8/layout/vProcess5"/>
    <dgm:cxn modelId="{877A2225-FDB1-411F-B0BD-E39A7F9353F0}" type="presOf" srcId="{1F4A8E71-5829-44FF-8BF6-730C0ED5522D}" destId="{6254C108-77D5-4B2E-9C1D-DEEECC5A9506}" srcOrd="0" destOrd="0" presId="urn:microsoft.com/office/officeart/2005/8/layout/vProcess5"/>
    <dgm:cxn modelId="{50A82A3B-6545-4077-9F02-5B0F2C8740BF}" type="presOf" srcId="{2D405C61-1CB6-4578-A2C1-B395DBBDA95C}" destId="{E29A4077-8AC2-4FB0-AB18-78DDC0A6E88E}" srcOrd="0" destOrd="0" presId="urn:microsoft.com/office/officeart/2005/8/layout/vProcess5"/>
    <dgm:cxn modelId="{2663B43D-5C53-4E5A-BAE3-E3F30CE4D228}" type="presOf" srcId="{9D46FED6-7F70-474D-A798-1FEE38076EE2}" destId="{3BDE2814-2C93-4DC6-96FD-BE5D2FAE33F2}" srcOrd="1" destOrd="0" presId="urn:microsoft.com/office/officeart/2005/8/layout/vProcess5"/>
    <dgm:cxn modelId="{CCD7B43E-B930-4E0D-A2F3-B00FD56FE7EF}" type="presOf" srcId="{9D46FED6-7F70-474D-A798-1FEE38076EE2}" destId="{782CF8E6-28A5-42E0-B712-55B67B2B21E5}" srcOrd="0" destOrd="0" presId="urn:microsoft.com/office/officeart/2005/8/layout/vProcess5"/>
    <dgm:cxn modelId="{FE0F4F41-039A-41FB-8693-7C70ADFA8F4C}" type="presOf" srcId="{CF30E32B-DE7B-4982-B3DB-578132BCA914}" destId="{863713C0-D4CA-4B7D-AC19-954F8F3F738F}" srcOrd="0" destOrd="0" presId="urn:microsoft.com/office/officeart/2005/8/layout/vProcess5"/>
    <dgm:cxn modelId="{426C6368-6A9F-475F-86BE-F334E7A5572E}" type="presOf" srcId="{98742274-4000-44A3-A868-820F1C96D7E1}" destId="{7DAE9F1C-AA3A-4605-8FCB-356C8DEBEBA3}" srcOrd="1" destOrd="0" presId="urn:microsoft.com/office/officeart/2005/8/layout/vProcess5"/>
    <dgm:cxn modelId="{DD7BEA83-524C-469C-94D1-EAFC6D5FC2C2}" srcId="{CF30E32B-DE7B-4982-B3DB-578132BCA914}" destId="{F73F9CD3-F5FC-43FC-8C59-FBF8DC3F4E28}" srcOrd="3" destOrd="0" parTransId="{DD8A257A-95C1-4DCC-B35B-F17616FD5F2C}" sibTransId="{5EDCB65B-1F83-439E-B3CA-E67DD67D62B4}"/>
    <dgm:cxn modelId="{2C326494-860F-498B-BBB8-7BE6093C09AF}" srcId="{CF30E32B-DE7B-4982-B3DB-578132BCA914}" destId="{98742274-4000-44A3-A868-820F1C96D7E1}" srcOrd="2" destOrd="0" parTransId="{F36A249A-87A8-43F8-AAC3-993CF29DC9FF}" sibTransId="{1F4A8E71-5829-44FF-8BF6-730C0ED5522D}"/>
    <dgm:cxn modelId="{DBB485AB-C110-4713-B671-0B96E3BF2ACA}" type="presOf" srcId="{2442D235-3DE9-4BE6-B753-76195ED40344}" destId="{F8FF4E9B-FDF5-4A2C-8F91-D621600C7F7C}" srcOrd="0" destOrd="0" presId="urn:microsoft.com/office/officeart/2005/8/layout/vProcess5"/>
    <dgm:cxn modelId="{2A72AAB7-CCBB-4F47-8C4D-BD32F6B975AF}" type="presOf" srcId="{98742274-4000-44A3-A868-820F1C96D7E1}" destId="{17EBBE41-E398-468A-B906-A73B77287644}" srcOrd="0" destOrd="0" presId="urn:microsoft.com/office/officeart/2005/8/layout/vProcess5"/>
    <dgm:cxn modelId="{4A0352BC-B724-4443-A872-C829259D1D5C}" type="presOf" srcId="{3379DE1B-36EB-4B39-ACD8-A44EE7B8439A}" destId="{15B48A96-8590-49F7-83DF-0249ED4F2BEA}" srcOrd="0" destOrd="0" presId="urn:microsoft.com/office/officeart/2005/8/layout/vProcess5"/>
    <dgm:cxn modelId="{B6DECCD4-CAC6-4881-82CD-1891B6AD61BC}" type="presOf" srcId="{2442D235-3DE9-4BE6-B753-76195ED40344}" destId="{92BF16B1-F04F-478F-9D45-DA5878347838}" srcOrd="1" destOrd="0" presId="urn:microsoft.com/office/officeart/2005/8/layout/vProcess5"/>
    <dgm:cxn modelId="{B8596EED-98B2-4D44-B2B1-29C68C1030A0}" type="presParOf" srcId="{863713C0-D4CA-4B7D-AC19-954F8F3F738F}" destId="{891AD653-076C-4B84-BFFE-0EB68DD292FE}" srcOrd="0" destOrd="0" presId="urn:microsoft.com/office/officeart/2005/8/layout/vProcess5"/>
    <dgm:cxn modelId="{AA1A8D47-7209-46FB-99D7-3D538B89156D}" type="presParOf" srcId="{863713C0-D4CA-4B7D-AC19-954F8F3F738F}" destId="{F8FF4E9B-FDF5-4A2C-8F91-D621600C7F7C}" srcOrd="1" destOrd="0" presId="urn:microsoft.com/office/officeart/2005/8/layout/vProcess5"/>
    <dgm:cxn modelId="{287C8D7C-16A5-4CEA-89D3-0329FC7B1C4E}" type="presParOf" srcId="{863713C0-D4CA-4B7D-AC19-954F8F3F738F}" destId="{782CF8E6-28A5-42E0-B712-55B67B2B21E5}" srcOrd="2" destOrd="0" presId="urn:microsoft.com/office/officeart/2005/8/layout/vProcess5"/>
    <dgm:cxn modelId="{5D196380-DFF8-4C53-869F-AD8073DDEA85}" type="presParOf" srcId="{863713C0-D4CA-4B7D-AC19-954F8F3F738F}" destId="{17EBBE41-E398-468A-B906-A73B77287644}" srcOrd="3" destOrd="0" presId="urn:microsoft.com/office/officeart/2005/8/layout/vProcess5"/>
    <dgm:cxn modelId="{68641D1C-8480-4A2E-86EF-30CC48DCCD51}" type="presParOf" srcId="{863713C0-D4CA-4B7D-AC19-954F8F3F738F}" destId="{F8EE098C-3DFC-4F9F-934C-A553D66D807D}" srcOrd="4" destOrd="0" presId="urn:microsoft.com/office/officeart/2005/8/layout/vProcess5"/>
    <dgm:cxn modelId="{B66E49D9-B971-481B-BF50-CC15D0B49F5C}" type="presParOf" srcId="{863713C0-D4CA-4B7D-AC19-954F8F3F738F}" destId="{E29A4077-8AC2-4FB0-AB18-78DDC0A6E88E}" srcOrd="5" destOrd="0" presId="urn:microsoft.com/office/officeart/2005/8/layout/vProcess5"/>
    <dgm:cxn modelId="{3530B3C1-5A3E-4A56-92F0-49540262EEBB}" type="presParOf" srcId="{863713C0-D4CA-4B7D-AC19-954F8F3F738F}" destId="{15B48A96-8590-49F7-83DF-0249ED4F2BEA}" srcOrd="6" destOrd="0" presId="urn:microsoft.com/office/officeart/2005/8/layout/vProcess5"/>
    <dgm:cxn modelId="{BDFB197C-983D-4FDA-89A8-01C772E43098}" type="presParOf" srcId="{863713C0-D4CA-4B7D-AC19-954F8F3F738F}" destId="{6254C108-77D5-4B2E-9C1D-DEEECC5A9506}" srcOrd="7" destOrd="0" presId="urn:microsoft.com/office/officeart/2005/8/layout/vProcess5"/>
    <dgm:cxn modelId="{D50506E4-53B4-4347-9C83-02DE45011CE2}" type="presParOf" srcId="{863713C0-D4CA-4B7D-AC19-954F8F3F738F}" destId="{92BF16B1-F04F-478F-9D45-DA5878347838}" srcOrd="8" destOrd="0" presId="urn:microsoft.com/office/officeart/2005/8/layout/vProcess5"/>
    <dgm:cxn modelId="{73A65B12-D022-4A4A-8492-735ABF759603}" type="presParOf" srcId="{863713C0-D4CA-4B7D-AC19-954F8F3F738F}" destId="{3BDE2814-2C93-4DC6-96FD-BE5D2FAE33F2}" srcOrd="9" destOrd="0" presId="urn:microsoft.com/office/officeart/2005/8/layout/vProcess5"/>
    <dgm:cxn modelId="{73257BF5-CC88-41B5-8ED8-3C0200C17E67}" type="presParOf" srcId="{863713C0-D4CA-4B7D-AC19-954F8F3F738F}" destId="{7DAE9F1C-AA3A-4605-8FCB-356C8DEBEBA3}" srcOrd="10" destOrd="0" presId="urn:microsoft.com/office/officeart/2005/8/layout/vProcess5"/>
    <dgm:cxn modelId="{FDF54BCC-AF77-4B87-A245-4CDC67F510DD}" type="presParOf" srcId="{863713C0-D4CA-4B7D-AC19-954F8F3F738F}" destId="{48E3EEE7-759D-412C-8A6D-7D9B7E5FBE8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F9052-B5F8-4B7D-A3BA-06363B72A945}">
      <dsp:nvSpPr>
        <dsp:cNvPr id="0" name=""/>
        <dsp:cNvSpPr/>
      </dsp:nvSpPr>
      <dsp:spPr>
        <a:xfrm>
          <a:off x="1299" y="453163"/>
          <a:ext cx="2770272" cy="1662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</a:t>
          </a:r>
          <a:r>
            <a:rPr lang="en-US" sz="2000" b="1" i="1" kern="1200"/>
            <a:t>Employee</a:t>
          </a:r>
          <a:r>
            <a:rPr lang="en-US" sz="2000" kern="1200"/>
            <a:t> can be a sales representative</a:t>
          </a:r>
        </a:p>
      </dsp:txBody>
      <dsp:txXfrm>
        <a:off x="49982" y="501846"/>
        <a:ext cx="2672906" cy="1564797"/>
      </dsp:txXfrm>
    </dsp:sp>
    <dsp:sp modelId="{FFEB84EB-977B-45D4-8AD2-706323053BB8}">
      <dsp:nvSpPr>
        <dsp:cNvPr id="0" name=""/>
        <dsp:cNvSpPr/>
      </dsp:nvSpPr>
      <dsp:spPr>
        <a:xfrm>
          <a:off x="3015355" y="940731"/>
          <a:ext cx="587297" cy="68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15355" y="1078136"/>
        <a:ext cx="411108" cy="412217"/>
      </dsp:txXfrm>
    </dsp:sp>
    <dsp:sp modelId="{DD493744-ED9B-4360-8DA0-FA0F6621E765}">
      <dsp:nvSpPr>
        <dsp:cNvPr id="0" name=""/>
        <dsp:cNvSpPr/>
      </dsp:nvSpPr>
      <dsp:spPr>
        <a:xfrm>
          <a:off x="3879681" y="453163"/>
          <a:ext cx="2770272" cy="16621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</a:t>
          </a:r>
          <a:r>
            <a:rPr lang="en-US" sz="2000" b="1" i="1" kern="1200"/>
            <a:t>employee</a:t>
          </a:r>
          <a:r>
            <a:rPr lang="en-US" sz="2000" kern="1200"/>
            <a:t> entity doesn’t have foreign key with the </a:t>
          </a:r>
          <a:r>
            <a:rPr lang="en-US" sz="2000" b="1" i="1" kern="1200"/>
            <a:t>item</a:t>
          </a:r>
          <a:r>
            <a:rPr lang="en-US" sz="2000" kern="1200"/>
            <a:t> entity, as it is not essential.</a:t>
          </a:r>
        </a:p>
      </dsp:txBody>
      <dsp:txXfrm>
        <a:off x="3928364" y="501846"/>
        <a:ext cx="2672906" cy="1564797"/>
      </dsp:txXfrm>
    </dsp:sp>
    <dsp:sp modelId="{BCB382D1-F5C1-4539-9120-F2D568CC7163}">
      <dsp:nvSpPr>
        <dsp:cNvPr id="0" name=""/>
        <dsp:cNvSpPr/>
      </dsp:nvSpPr>
      <dsp:spPr>
        <a:xfrm rot="5400000">
          <a:off x="4971168" y="2309246"/>
          <a:ext cx="587297" cy="68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5058709" y="2359111"/>
        <a:ext cx="412217" cy="411108"/>
      </dsp:txXfrm>
    </dsp:sp>
    <dsp:sp modelId="{67BFBB8F-A7FD-4D25-9534-A9DD840B89C8}">
      <dsp:nvSpPr>
        <dsp:cNvPr id="0" name=""/>
        <dsp:cNvSpPr/>
      </dsp:nvSpPr>
      <dsp:spPr>
        <a:xfrm>
          <a:off x="3879681" y="3223436"/>
          <a:ext cx="2770272" cy="16621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Item </a:t>
          </a:r>
          <a:r>
            <a:rPr lang="en-US" sz="2000" kern="1200"/>
            <a:t>is a weak entity to the </a:t>
          </a:r>
          <a:r>
            <a:rPr lang="en-US" sz="2000" b="1" i="1" kern="1200"/>
            <a:t>part </a:t>
          </a:r>
          <a:r>
            <a:rPr lang="en-US" sz="2000" kern="1200"/>
            <a:t>entity, as if no parts, no item.</a:t>
          </a:r>
        </a:p>
      </dsp:txBody>
      <dsp:txXfrm>
        <a:off x="3928364" y="3272119"/>
        <a:ext cx="2672906" cy="156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7664F-F3E6-404D-86F7-A09E97D11A0D}">
      <dsp:nvSpPr>
        <dsp:cNvPr id="0" name=""/>
        <dsp:cNvSpPr/>
      </dsp:nvSpPr>
      <dsp:spPr>
        <a:xfrm>
          <a:off x="1052586" y="861061"/>
          <a:ext cx="8410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3BEBF-1BC7-4BBA-88CC-EA46FA5AE9C1}">
      <dsp:nvSpPr>
        <dsp:cNvPr id="0" name=""/>
        <dsp:cNvSpPr/>
      </dsp:nvSpPr>
      <dsp:spPr>
        <a:xfrm>
          <a:off x="1944092" y="790450"/>
          <a:ext cx="96719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BD0FD-B54D-4792-8B8E-C763BADC2617}">
      <dsp:nvSpPr>
        <dsp:cNvPr id="0" name=""/>
        <dsp:cNvSpPr/>
      </dsp:nvSpPr>
      <dsp:spPr>
        <a:xfrm>
          <a:off x="525631" y="439272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9181" y="562822"/>
        <a:ext cx="596551" cy="596551"/>
      </dsp:txXfrm>
    </dsp:sp>
    <dsp:sp modelId="{05D19A6A-3729-4D77-A074-041E92990B8C}">
      <dsp:nvSpPr>
        <dsp:cNvPr id="0" name=""/>
        <dsp:cNvSpPr/>
      </dsp:nvSpPr>
      <dsp:spPr>
        <a:xfrm>
          <a:off x="1283" y="1448523"/>
          <a:ext cx="1892345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employees in the pharmacy sells some drugs, and each drug has attributes: Barcode (primary key), trade name, generic name, the total number in the pharmacy, the drug usage, type of each drug, and its price.  </a:t>
          </a:r>
        </a:p>
      </dsp:txBody>
      <dsp:txXfrm>
        <a:off x="1283" y="1826992"/>
        <a:ext cx="1892345" cy="1894255"/>
      </dsp:txXfrm>
    </dsp:sp>
    <dsp:sp modelId="{F4FF1E89-2936-428E-BA04-115F3EF49729}">
      <dsp:nvSpPr>
        <dsp:cNvPr id="0" name=""/>
        <dsp:cNvSpPr/>
      </dsp:nvSpPr>
      <dsp:spPr>
        <a:xfrm>
          <a:off x="2103890" y="86106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9E7B-5F73-41E7-AE8A-AF7D8F4F722C}">
      <dsp:nvSpPr>
        <dsp:cNvPr id="0" name=""/>
        <dsp:cNvSpPr/>
      </dsp:nvSpPr>
      <dsp:spPr>
        <a:xfrm>
          <a:off x="4046698" y="79044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44664-9EA0-412F-BB76-845BD622717D}">
      <dsp:nvSpPr>
        <dsp:cNvPr id="0" name=""/>
        <dsp:cNvSpPr/>
      </dsp:nvSpPr>
      <dsp:spPr>
        <a:xfrm>
          <a:off x="2628237" y="43927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51787" y="562821"/>
        <a:ext cx="596551" cy="596551"/>
      </dsp:txXfrm>
    </dsp:sp>
    <dsp:sp modelId="{1CC461D4-3A1C-4510-974C-615576E4983D}">
      <dsp:nvSpPr>
        <dsp:cNvPr id="0" name=""/>
        <dsp:cNvSpPr/>
      </dsp:nvSpPr>
      <dsp:spPr>
        <a:xfrm>
          <a:off x="2103890" y="1448523"/>
          <a:ext cx="1892345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employee has an EID (primary key), name (composite: first_ and last_), age, work hours, phone number(multivalued), and salary.  </a:t>
          </a:r>
        </a:p>
      </dsp:txBody>
      <dsp:txXfrm>
        <a:off x="2103890" y="1826992"/>
        <a:ext cx="1892345" cy="1894255"/>
      </dsp:txXfrm>
    </dsp:sp>
    <dsp:sp modelId="{3DB93691-5600-4EF1-9270-E6FE1D8EC271}">
      <dsp:nvSpPr>
        <dsp:cNvPr id="0" name=""/>
        <dsp:cNvSpPr/>
      </dsp:nvSpPr>
      <dsp:spPr>
        <a:xfrm>
          <a:off x="4206496" y="86106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426EC-DC74-4CB0-B4B6-23CE1EC7A9FC}">
      <dsp:nvSpPr>
        <dsp:cNvPr id="0" name=""/>
        <dsp:cNvSpPr/>
      </dsp:nvSpPr>
      <dsp:spPr>
        <a:xfrm>
          <a:off x="6149305" y="79044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A733F-42B6-4809-8B12-0F7B0896ECB2}">
      <dsp:nvSpPr>
        <dsp:cNvPr id="0" name=""/>
        <dsp:cNvSpPr/>
      </dsp:nvSpPr>
      <dsp:spPr>
        <a:xfrm>
          <a:off x="4730844" y="43927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854394" y="562821"/>
        <a:ext cx="596551" cy="596551"/>
      </dsp:txXfrm>
    </dsp:sp>
    <dsp:sp modelId="{38FACAB1-B65B-40A6-BDEC-8CD446B16039}">
      <dsp:nvSpPr>
        <dsp:cNvPr id="0" name=""/>
        <dsp:cNvSpPr/>
      </dsp:nvSpPr>
      <dsp:spPr>
        <a:xfrm>
          <a:off x="4206496" y="1448523"/>
          <a:ext cx="1892345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pharmaceutical company has a CID (primary key), address, telephone number, its name indeed, the time to deliver the orders of the drug, and the representative who will be responsible for providing the order.  </a:t>
          </a:r>
        </a:p>
      </dsp:txBody>
      <dsp:txXfrm>
        <a:off x="4206496" y="1826992"/>
        <a:ext cx="1892345" cy="1894255"/>
      </dsp:txXfrm>
    </dsp:sp>
    <dsp:sp modelId="{F8FE0E1B-F4AB-4390-A09E-849AB602BABD}">
      <dsp:nvSpPr>
        <dsp:cNvPr id="0" name=""/>
        <dsp:cNvSpPr/>
      </dsp:nvSpPr>
      <dsp:spPr>
        <a:xfrm>
          <a:off x="6309103" y="86106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D6F29-5F37-4A3F-B3DE-ADEB613C97F2}">
      <dsp:nvSpPr>
        <dsp:cNvPr id="0" name=""/>
        <dsp:cNvSpPr/>
      </dsp:nvSpPr>
      <dsp:spPr>
        <a:xfrm>
          <a:off x="8251911" y="79044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2D057-5325-467F-9378-913B7CE76A93}">
      <dsp:nvSpPr>
        <dsp:cNvPr id="0" name=""/>
        <dsp:cNvSpPr/>
      </dsp:nvSpPr>
      <dsp:spPr>
        <a:xfrm>
          <a:off x="6833450" y="43927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957000" y="562821"/>
        <a:ext cx="596551" cy="596551"/>
      </dsp:txXfrm>
    </dsp:sp>
    <dsp:sp modelId="{1F45B967-9136-4F66-8509-1BD8AAAD3E0E}">
      <dsp:nvSpPr>
        <dsp:cNvPr id="0" name=""/>
        <dsp:cNvSpPr/>
      </dsp:nvSpPr>
      <dsp:spPr>
        <a:xfrm>
          <a:off x="6309103" y="1448523"/>
          <a:ext cx="1892345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order (exportation) must contain the barcode of the required drug, in addition to its quantity, price, and the date of Exportation.  </a:t>
          </a:r>
        </a:p>
      </dsp:txBody>
      <dsp:txXfrm>
        <a:off x="6309103" y="1826992"/>
        <a:ext cx="1892345" cy="1894255"/>
      </dsp:txXfrm>
    </dsp:sp>
    <dsp:sp modelId="{079843FB-E4BC-4B95-8D34-D6160487FA78}">
      <dsp:nvSpPr>
        <dsp:cNvPr id="0" name=""/>
        <dsp:cNvSpPr/>
      </dsp:nvSpPr>
      <dsp:spPr>
        <a:xfrm>
          <a:off x="8411709" y="861061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9A504-2130-431E-9BD6-0ADFE7C81F23}">
      <dsp:nvSpPr>
        <dsp:cNvPr id="0" name=""/>
        <dsp:cNvSpPr/>
      </dsp:nvSpPr>
      <dsp:spPr>
        <a:xfrm>
          <a:off x="8936057" y="43927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9059607" y="562821"/>
        <a:ext cx="596551" cy="596551"/>
      </dsp:txXfrm>
    </dsp:sp>
    <dsp:sp modelId="{94DA504E-BCF2-4E25-A056-263DE6963389}">
      <dsp:nvSpPr>
        <dsp:cNvPr id="0" name=""/>
        <dsp:cNvSpPr/>
      </dsp:nvSpPr>
      <dsp:spPr>
        <a:xfrm>
          <a:off x="8411709" y="1448523"/>
          <a:ext cx="1892345" cy="227272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sell operation must contain the barcode of the required drug, in addition to its quantity and basic price, in addition to its price after applying the 20% discount and the date of the purchase.</a:t>
          </a:r>
        </a:p>
      </dsp:txBody>
      <dsp:txXfrm>
        <a:off x="8411709" y="1826992"/>
        <a:ext cx="1892345" cy="1894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F4E9B-FDF5-4A2C-8F91-D621600C7F7C}">
      <dsp:nvSpPr>
        <dsp:cNvPr id="0" name=""/>
        <dsp:cNvSpPr/>
      </dsp:nvSpPr>
      <dsp:spPr>
        <a:xfrm>
          <a:off x="-49549" y="6352"/>
          <a:ext cx="10515600" cy="915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</a:t>
          </a:r>
          <a:r>
            <a:rPr lang="en-US" sz="2500" b="1" i="1" kern="1200" dirty="0"/>
            <a:t>Player </a:t>
          </a:r>
          <a:r>
            <a:rPr lang="en-US" sz="2500" kern="1200" dirty="0"/>
            <a:t>can be also a team </a:t>
          </a:r>
          <a:r>
            <a:rPr lang="en-US" sz="2500" b="1" kern="1200" dirty="0"/>
            <a:t>captain</a:t>
          </a:r>
        </a:p>
      </dsp:txBody>
      <dsp:txXfrm>
        <a:off x="-22738" y="33163"/>
        <a:ext cx="9197603" cy="861762"/>
      </dsp:txXfrm>
    </dsp:sp>
    <dsp:sp modelId="{782CF8E6-28A5-42E0-B712-55B67B2B21E5}">
      <dsp:nvSpPr>
        <dsp:cNvPr id="0" name=""/>
        <dsp:cNvSpPr/>
      </dsp:nvSpPr>
      <dsp:spPr>
        <a:xfrm>
          <a:off x="303690" y="1081817"/>
          <a:ext cx="8412480" cy="915384"/>
        </a:xfrm>
        <a:prstGeom prst="roundRect">
          <a:avLst>
            <a:gd name="adj" fmla="val 10000"/>
          </a:avLst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b="1" i="1" kern="1200" dirty="0"/>
            <a:t>Game</a:t>
          </a:r>
          <a:r>
            <a:rPr lang="en-US" sz="2500" b="0" i="0" kern="1200" dirty="0"/>
            <a:t> is weak to the </a:t>
          </a:r>
          <a:r>
            <a:rPr lang="en-US" sz="2500" b="1" i="1" kern="1200" dirty="0"/>
            <a:t>team</a:t>
          </a:r>
          <a:r>
            <a:rPr lang="en-US" sz="2500" b="0" i="0" kern="1200" dirty="0"/>
            <a:t>, and in turn:</a:t>
          </a:r>
          <a:endParaRPr lang="en-US" sz="2500" b="1" i="1" kern="1200" dirty="0"/>
        </a:p>
      </dsp:txBody>
      <dsp:txXfrm>
        <a:off x="330501" y="1108628"/>
        <a:ext cx="7059313" cy="861762"/>
      </dsp:txXfrm>
    </dsp:sp>
    <dsp:sp modelId="{17EBBE41-E398-468A-B906-A73B77287644}">
      <dsp:nvSpPr>
        <dsp:cNvPr id="0" name=""/>
        <dsp:cNvSpPr/>
      </dsp:nvSpPr>
      <dsp:spPr>
        <a:xfrm>
          <a:off x="1098585" y="2151762"/>
          <a:ext cx="8412480" cy="915384"/>
        </a:xfrm>
        <a:prstGeom prst="roundRect">
          <a:avLst>
            <a:gd name="adj" fmla="val 10000"/>
          </a:avLst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Team </a:t>
          </a:r>
          <a:r>
            <a:rPr lang="en-US" sz="2500" b="0" i="0" kern="1200" dirty="0"/>
            <a:t>is weak to the </a:t>
          </a:r>
          <a:r>
            <a:rPr lang="en-US" sz="2500" b="1" i="1" kern="1200" dirty="0"/>
            <a:t>player</a:t>
          </a:r>
          <a:r>
            <a:rPr lang="en-US" sz="2500" b="0" i="0" kern="1200" dirty="0"/>
            <a:t>…</a:t>
          </a:r>
          <a:r>
            <a:rPr lang="en-US" sz="2500" b="1" i="1" kern="1200" dirty="0"/>
            <a:t> </a:t>
          </a:r>
          <a:r>
            <a:rPr lang="en-US" sz="2500" b="0" i="0" kern="1200" dirty="0"/>
            <a:t>that’s why</a:t>
          </a:r>
        </a:p>
      </dsp:txBody>
      <dsp:txXfrm>
        <a:off x="1125396" y="2178573"/>
        <a:ext cx="7069828" cy="861762"/>
      </dsp:txXfrm>
    </dsp:sp>
    <dsp:sp modelId="{F8EE098C-3DFC-4F9F-934C-A553D66D807D}">
      <dsp:nvSpPr>
        <dsp:cNvPr id="0" name=""/>
        <dsp:cNvSpPr/>
      </dsp:nvSpPr>
      <dsp:spPr>
        <a:xfrm>
          <a:off x="1784707" y="3245452"/>
          <a:ext cx="8412480" cy="915384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Player </a:t>
          </a:r>
          <a:r>
            <a:rPr lang="en-US" sz="2500" kern="1200"/>
            <a:t>is the only strong Entity.</a:t>
          </a:r>
          <a:endParaRPr lang="en-US" sz="2500" b="0" i="0" kern="1200" dirty="0"/>
        </a:p>
      </dsp:txBody>
      <dsp:txXfrm>
        <a:off x="1811518" y="3272263"/>
        <a:ext cx="7059313" cy="861762"/>
      </dsp:txXfrm>
    </dsp:sp>
    <dsp:sp modelId="{E29A4077-8AC2-4FB0-AB18-78DDC0A6E88E}">
      <dsp:nvSpPr>
        <dsp:cNvPr id="0" name=""/>
        <dsp:cNvSpPr/>
      </dsp:nvSpPr>
      <dsp:spPr>
        <a:xfrm>
          <a:off x="9848210" y="555052"/>
          <a:ext cx="594999" cy="594999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982085" y="555052"/>
        <a:ext cx="327249" cy="447737"/>
      </dsp:txXfrm>
    </dsp:sp>
    <dsp:sp modelId="{15B48A96-8590-49F7-83DF-0249ED4F2BEA}">
      <dsp:nvSpPr>
        <dsp:cNvPr id="0" name=""/>
        <dsp:cNvSpPr/>
      </dsp:nvSpPr>
      <dsp:spPr>
        <a:xfrm>
          <a:off x="8222302" y="1738466"/>
          <a:ext cx="594999" cy="594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43865"/>
            <a:satOff val="112"/>
            <a:lumOff val="-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43865"/>
              <a:satOff val="112"/>
              <a:lumOff val="-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356177" y="1738466"/>
        <a:ext cx="327249" cy="447737"/>
      </dsp:txXfrm>
    </dsp:sp>
    <dsp:sp modelId="{6254C108-77D5-4B2E-9C1D-DEEECC5A9506}">
      <dsp:nvSpPr>
        <dsp:cNvPr id="0" name=""/>
        <dsp:cNvSpPr/>
      </dsp:nvSpPr>
      <dsp:spPr>
        <a:xfrm>
          <a:off x="8827433" y="2788534"/>
          <a:ext cx="594999" cy="594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961308" y="2788534"/>
        <a:ext cx="327249" cy="447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8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9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omarnegm2022/Pharmacy-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22CE6-E284-FDE2-262E-827A5554E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Problem Solving Sheet</a:t>
            </a:r>
            <a:endParaRPr lang="en-US" dirty="0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3142689A-5C2C-54CF-8000-23FCAFA5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69" r="315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139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720A-5732-0D90-2658-A147CB3B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072-F123-24B9-E3E4-D0929D04D778}"/>
              </a:ext>
            </a:extLst>
          </p:cNvPr>
          <p:cNvSpPr txBox="1">
            <a:spLocks/>
          </p:cNvSpPr>
          <p:nvPr/>
        </p:nvSpPr>
        <p:spPr>
          <a:xfrm>
            <a:off x="469900" y="365125"/>
            <a:ext cx="50419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</a:t>
            </a:r>
            <a:r>
              <a:rPr lang="en-US" sz="2800" i="1" dirty="0"/>
              <a:t>SQL 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A459-1BBB-EEEA-9454-D9AC0506AE4C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61B32-635A-18AA-4F44-6889970D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12" y="114300"/>
            <a:ext cx="3447637" cy="353802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4FA92-B79D-7BF3-EDB7-B1255F106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58" y="3686178"/>
            <a:ext cx="5311642" cy="30575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40273D-EE15-E64C-A931-240001497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1819031"/>
            <a:ext cx="3606800" cy="49246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9F8F-53E0-B3C2-5C87-5753369B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Sales and Inventory Management System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A04839-91D6-DECF-AB09-09D332851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73" y="1466552"/>
            <a:ext cx="6961468" cy="54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57CB9-729B-9946-2B78-BF72EE73E512}"/>
              </a:ext>
            </a:extLst>
          </p:cNvPr>
          <p:cNvSpPr txBox="1">
            <a:spLocks/>
          </p:cNvSpPr>
          <p:nvPr/>
        </p:nvSpPr>
        <p:spPr>
          <a:xfrm>
            <a:off x="838200" y="1495426"/>
            <a:ext cx="3220880" cy="402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i="1" u="sng"/>
              <a:t>List of assumptions: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97C8A-EACE-B6C1-6097-4C7BE281C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45326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5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1BC6F-306B-9801-524F-A81082A3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0B272-0542-B6DB-3C0C-C976B490341E}"/>
              </a:ext>
            </a:extLst>
          </p:cNvPr>
          <p:cNvSpPr txBox="1">
            <a:spLocks/>
          </p:cNvSpPr>
          <p:nvPr/>
        </p:nvSpPr>
        <p:spPr>
          <a:xfrm>
            <a:off x="78318" y="1"/>
            <a:ext cx="4620584" cy="157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i="1" dirty="0"/>
              <a:t>SQL database schema</a:t>
            </a:r>
          </a:p>
          <a:p>
            <a:pPr>
              <a:spcAft>
                <a:spcPts val="600"/>
              </a:spcAft>
            </a:pPr>
            <a:r>
              <a:rPr lang="en-US" sz="2800" b="1" u="sng" dirty="0"/>
              <a:t>Note</a:t>
            </a:r>
            <a:r>
              <a:rPr lang="en-US" sz="2800" b="1" dirty="0"/>
              <a:t>: </a:t>
            </a:r>
            <a:r>
              <a:rPr lang="en-US" sz="2800" dirty="0"/>
              <a:t>Ignore `go` lines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F305-6EAF-6165-4826-5DB7F1F5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73" y="-14593"/>
            <a:ext cx="72957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B8F2-A4D1-50C3-53BC-3C085455D596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D30F8-F960-A590-13D5-DFF77A24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2" y="1573306"/>
            <a:ext cx="2744346" cy="51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AC6B6-914B-E31C-F69F-A2A42EBB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0C6-71A3-B8CA-6504-37EC3B91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100"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Gilroy-Regular"/>
              </a:rPr>
              <a:t>Relationship Rules for ERD</a:t>
            </a:r>
            <a:br>
              <a:rPr lang="en-US" b="1" dirty="0">
                <a:solidFill>
                  <a:srgbClr val="000000"/>
                </a:solidFill>
                <a:latin typeface="Gilroy-Regular"/>
              </a:rPr>
            </a:b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pharmacy database stores details about the drugs and employees who work in the pharmacy that sells the drugs. Keep in mind that the pharmacy has only one main branch.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AB7BB4-F79B-B5A9-2181-A3A528F26CB5}"/>
              </a:ext>
            </a:extLst>
          </p:cNvPr>
          <p:cNvSpPr txBox="1">
            <a:spLocks/>
          </p:cNvSpPr>
          <p:nvPr/>
        </p:nvSpPr>
        <p:spPr>
          <a:xfrm>
            <a:off x="838200" y="7680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8A0E00-5EF3-983A-4B60-B21A2F2125B8}"/>
              </a:ext>
            </a:extLst>
          </p:cNvPr>
          <p:cNvSpPr txBox="1">
            <a:spLocks/>
          </p:cNvSpPr>
          <p:nvPr/>
        </p:nvSpPr>
        <p:spPr>
          <a:xfrm>
            <a:off x="838200" y="2414588"/>
            <a:ext cx="10515600" cy="416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7" name="Google Shape;379;p51">
            <a:extLst>
              <a:ext uri="{FF2B5EF4-FFF2-40B4-BE49-F238E27FC236}">
                <a16:creationId xmlns:a16="http://schemas.microsoft.com/office/drawing/2014/main" id="{A0C53ABC-0582-B9B5-F37B-836F4B741BC7}"/>
              </a:ext>
            </a:extLst>
          </p:cNvPr>
          <p:cNvSpPr txBox="1"/>
          <p:nvPr/>
        </p:nvSpPr>
        <p:spPr>
          <a:xfrm>
            <a:off x="6497637" y="7624763"/>
            <a:ext cx="2205037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Dinesh Kumar Bhawnani, BIT DURG</a:t>
            </a:r>
            <a:endParaRPr/>
          </a:p>
        </p:txBody>
      </p:sp>
      <p:pic>
        <p:nvPicPr>
          <p:cNvPr id="2050" name="Picture 2" descr="Diagram&#10;&#10;Description automatically generated, Picture">
            <a:extLst>
              <a:ext uri="{FF2B5EF4-FFF2-40B4-BE49-F238E27FC236}">
                <a16:creationId xmlns:a16="http://schemas.microsoft.com/office/drawing/2014/main" id="{97A671D5-0212-6137-6E27-C8387610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353613"/>
            <a:ext cx="10991850" cy="275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0FF9-549A-9E32-5A65-905433038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DE29-9723-9E80-3113-95812DCB1E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List of assumptions:</a:t>
            </a:r>
            <a:endParaRPr lang="en-US" u="s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7F3DB-DCB4-7B96-6C7D-ABC0DBFB50B5}"/>
              </a:ext>
            </a:extLst>
          </p:cNvPr>
          <p:cNvGraphicFramePr/>
          <p:nvPr/>
        </p:nvGraphicFramePr>
        <p:xfrm>
          <a:off x="838200" y="148463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87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D9765-04DE-47E5-9D31-2A9689C12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D9FD0-E37E-CD7C-13D1-9B67C2E2BC47}"/>
              </a:ext>
            </a:extLst>
          </p:cNvPr>
          <p:cNvSpPr txBox="1"/>
          <p:nvPr/>
        </p:nvSpPr>
        <p:spPr>
          <a:xfrm>
            <a:off x="115758" y="2964"/>
            <a:ext cx="4114800" cy="174758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https://github.com/omarnegm2022/Pharmacy-DB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`Watch` its `all activity` ^^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FD525-B2D8-4DA7-71CA-1D083DB5B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1" y="0"/>
            <a:ext cx="4657126" cy="616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BBA7B-C895-8A60-0B9C-90A249C1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" y="1813103"/>
            <a:ext cx="5406898" cy="5041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EC214-FB76-1F6B-049D-BBE154BEF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58" y="3429000"/>
            <a:ext cx="2318302" cy="3359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38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DD8E-7777-4A1D-AE4C-F1EF6CAB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062-B423-10AB-9EC2-8E95B9E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1010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NHL Database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F2153-2131-B9D5-F198-BF3A9E789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81" b="97380" l="754" r="97889">
                        <a14:foregroundMark x1="94221" y1="11354" x2="52814" y2="13450"/>
                        <a14:foregroundMark x1="52814" y1="13450" x2="43266" y2="45764"/>
                        <a14:foregroundMark x1="43266" y1="45764" x2="68040" y2="69956"/>
                        <a14:foregroundMark x1="68040" y1="69956" x2="85528" y2="52227"/>
                        <a14:foregroundMark x1="85528" y1="52227" x2="87236" y2="25764"/>
                        <a14:foregroundMark x1="87236" y1="25764" x2="85427" y2="15109"/>
                        <a14:foregroundMark x1="85427" y1="15109" x2="80201" y2="7773"/>
                        <a14:foregroundMark x1="80201" y1="7773" x2="80050" y2="7773"/>
                        <a14:foregroundMark x1="88844" y1="75109" x2="65729" y2="81834"/>
                        <a14:foregroundMark x1="65729" y1="81834" x2="50553" y2="71528"/>
                        <a14:foregroundMark x1="49045" y1="72052" x2="29447" y2="39913"/>
                        <a14:foregroundMark x1="29447" y1="39913" x2="15528" y2="28472"/>
                        <a14:foregroundMark x1="15528" y1="28472" x2="13367" y2="30742"/>
                        <a14:foregroundMark x1="16231" y1="29956" x2="28392" y2="32926"/>
                        <a14:foregroundMark x1="28392" y1="32926" x2="22161" y2="28908"/>
                        <a14:foregroundMark x1="22161" y1="28908" x2="27286" y2="18428"/>
                        <a14:foregroundMark x1="27286" y1="18428" x2="95578" y2="31528"/>
                        <a14:foregroundMark x1="95578" y1="31528" x2="90503" y2="93799"/>
                        <a14:foregroundMark x1="12122" y1="79080" x2="6332" y2="77991"/>
                        <a14:foregroundMark x1="90503" y1="93799" x2="25818" y2="81651"/>
                        <a14:foregroundMark x1="6332" y1="77991" x2="19598" y2="58166"/>
                        <a14:foregroundMark x1="19598" y1="58166" x2="18543" y2="32926"/>
                        <a14:foregroundMark x1="18543" y1="32926" x2="24422" y2="14236"/>
                        <a14:foregroundMark x1="24422" y1="14236" x2="39246" y2="20087"/>
                        <a14:foregroundMark x1="39246" y1="20087" x2="86482" y2="9432"/>
                        <a14:foregroundMark x1="86482" y1="9432" x2="96080" y2="13013"/>
                        <a14:foregroundMark x1="94271" y1="11266" x2="45678" y2="3668"/>
                        <a14:foregroundMark x1="45678" y1="3668" x2="25327" y2="6463"/>
                        <a14:foregroundMark x1="28945" y1="9083" x2="1206" y2="9607"/>
                        <a14:foregroundMark x1="1206" y1="9607" x2="854" y2="9869"/>
                        <a14:foregroundMark x1="97789" y1="6987" x2="92412" y2="70917"/>
                        <a14:foregroundMark x1="92412" y1="70917" x2="96583" y2="97467"/>
                        <a14:foregroundMark x1="97739" y1="35109" x2="97889" y2="50306"/>
                        <a14:backgroundMark x1="17437" y1="82358" x2="24472" y2="82620"/>
                        <a14:backgroundMark x1="17035" y1="80349" x2="23920" y2="81223"/>
                        <a14:backgroundMark x1="25628" y1="82358" x2="25126" y2="81921"/>
                        <a14:backgroundMark x1="15276" y1="80262" x2="16432" y2="80000"/>
                        <a14:backgroundMark x1="17387" y1="80349" x2="14925" y2="80000"/>
                        <a14:backgroundMark x1="14573" y1="79738" x2="14020" y2="79651"/>
                        <a14:backgroundMark x1="25226" y1="81485" x2="25477" y2="81397"/>
                        <a14:backgroundMark x1="13769" y1="79738" x2="13769" y2="79738"/>
                        <a14:backgroundMark x1="13769" y1="79563" x2="13317" y2="79563"/>
                        <a14:backgroundMark x1="13769" y1="79738" x2="13116" y2="79738"/>
                        <a14:backgroundMark x1="14573" y1="79825" x2="13065" y2="79476"/>
                        <a14:backgroundMark x1="14573" y1="79738" x2="12261" y2="79476"/>
                        <a14:backgroundMark x1="25930" y1="82009" x2="25226" y2="81659"/>
                        <a14:backgroundMark x1="12111" y1="79563" x2="14623" y2="79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326" y="1339010"/>
            <a:ext cx="9468224" cy="5447797"/>
          </a:xfrm>
        </p:spPr>
      </p:pic>
    </p:spTree>
    <p:extLst>
      <p:ext uri="{BB962C8B-B14F-4D97-AF65-F5344CB8AC3E}">
        <p14:creationId xmlns:p14="http://schemas.microsoft.com/office/powerpoint/2010/main" val="347600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4A8C5-C362-80D8-DE8C-67E0A3D9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D02B31-F593-D1A5-FD15-88300C9F53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i="1" u="sng"/>
              <a:t>List of assumptions: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8EBF3C9-250A-D134-6386-16B03AD0C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083664"/>
              </p:ext>
            </p:extLst>
          </p:nvPr>
        </p:nvGraphicFramePr>
        <p:xfrm>
          <a:off x="838200" y="1348581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75048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367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Gilroy-Regular</vt:lpstr>
      <vt:lpstr>Gilroy-SemiBold</vt:lpstr>
      <vt:lpstr>BrushVTI</vt:lpstr>
      <vt:lpstr>Problem Solving Sheet</vt:lpstr>
      <vt:lpstr>Sales and Inventory Management System</vt:lpstr>
      <vt:lpstr>PowerPoint Presentation</vt:lpstr>
      <vt:lpstr>PowerPoint Presentation</vt:lpstr>
      <vt:lpstr>Relationship Rules for ERD A pharmacy database stores details about the drugs and employees who work in the pharmacy that sells the drugs. Keep in mind that the pharmacy has only one main branch. </vt:lpstr>
      <vt:lpstr>PowerPoint Presentation</vt:lpstr>
      <vt:lpstr>PowerPoint Presentation</vt:lpstr>
      <vt:lpstr>NHL Database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سعيد على احمد نجم</dc:creator>
  <cp:lastModifiedBy>عمر سعيد على احمد نجم</cp:lastModifiedBy>
  <cp:revision>7</cp:revision>
  <dcterms:created xsi:type="dcterms:W3CDTF">2025-05-03T08:30:42Z</dcterms:created>
  <dcterms:modified xsi:type="dcterms:W3CDTF">2025-05-11T06:47:01Z</dcterms:modified>
</cp:coreProperties>
</file>