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30" autoAdjust="0"/>
    <p:restoredTop sz="94660"/>
  </p:normalViewPr>
  <p:slideViewPr>
    <p:cSldViewPr>
      <p:cViewPr>
        <p:scale>
          <a:sx n="125" d="100"/>
          <a:sy n="125" d="100"/>
        </p:scale>
        <p:origin x="8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EF697-BA06-48CA-A38C-D6FED9D8EEA3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D004F-6292-48C7-A275-9E710E9E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D004F-6292-48C7-A275-9E710E9EB4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9;p49"/>
          <p:cNvGraphicFramePr/>
          <p:nvPr>
            <p:extLst>
              <p:ext uri="{D42A27DB-BD31-4B8C-83A1-F6EECF244321}">
                <p14:modId xmlns:p14="http://schemas.microsoft.com/office/powerpoint/2010/main" val="3386181658"/>
              </p:ext>
            </p:extLst>
          </p:nvPr>
        </p:nvGraphicFramePr>
        <p:xfrm>
          <a:off x="546900" y="455900"/>
          <a:ext cx="5692225" cy="518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 dirty="0"/>
                        <a:t>EID</a:t>
                      </a:r>
                      <a:endParaRPr sz="1100"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first name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last name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age</a:t>
                      </a:r>
                      <a:endParaRPr sz="11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gender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work_hours</a:t>
                      </a:r>
                      <a:endParaRPr lang="en-GB" sz="11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salary</a:t>
                      </a:r>
                      <a:endParaRPr sz="11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Google Shape;910;p49"/>
          <p:cNvSpPr txBox="1"/>
          <p:nvPr/>
        </p:nvSpPr>
        <p:spPr>
          <a:xfrm>
            <a:off x="446638" y="68601"/>
            <a:ext cx="10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Employees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" name="Google Shape;911;p49"/>
          <p:cNvGraphicFramePr/>
          <p:nvPr>
            <p:extLst>
              <p:ext uri="{D42A27DB-BD31-4B8C-83A1-F6EECF244321}">
                <p14:modId xmlns:p14="http://schemas.microsoft.com/office/powerpoint/2010/main" val="3521599375"/>
              </p:ext>
            </p:extLst>
          </p:nvPr>
        </p:nvGraphicFramePr>
        <p:xfrm>
          <a:off x="546900" y="1341750"/>
          <a:ext cx="6329358" cy="35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69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 dirty="0"/>
                        <a:t>Barcode</a:t>
                      </a:r>
                      <a:endParaRPr sz="1100"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/>
                        <a:t>Generic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/>
                        <a:t>dosage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/>
                        <a:t>price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err="1"/>
                        <a:t>Exsiit_Quanth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err="1"/>
                        <a:t>D_name</a:t>
                      </a:r>
                      <a:endParaRPr sz="11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912;p49"/>
          <p:cNvSpPr txBox="1"/>
          <p:nvPr/>
        </p:nvSpPr>
        <p:spPr>
          <a:xfrm>
            <a:off x="546900" y="972450"/>
            <a:ext cx="10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Drugs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" name="Google Shape;913;p49"/>
          <p:cNvGraphicFramePr/>
          <p:nvPr>
            <p:extLst>
              <p:ext uri="{D42A27DB-BD31-4B8C-83A1-F6EECF244321}">
                <p14:modId xmlns:p14="http://schemas.microsoft.com/office/powerpoint/2010/main" val="3355417939"/>
              </p:ext>
            </p:extLst>
          </p:nvPr>
        </p:nvGraphicFramePr>
        <p:xfrm>
          <a:off x="546900" y="2227600"/>
          <a:ext cx="4241124" cy="369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 dirty="0"/>
                        <a:t>CID</a:t>
                      </a:r>
                      <a:endParaRPr sz="1100"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/>
                        <a:t>address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err="1"/>
                        <a:t>C_arrive</a:t>
                      </a:r>
                      <a:endParaRPr sz="11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err="1"/>
                        <a:t>Rep_name</a:t>
                      </a:r>
                      <a:endParaRPr sz="11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914;p49"/>
          <p:cNvSpPr txBox="1"/>
          <p:nvPr/>
        </p:nvSpPr>
        <p:spPr>
          <a:xfrm>
            <a:off x="364200" y="1871532"/>
            <a:ext cx="107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Company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" name="Google Shape;915;p49"/>
          <p:cNvGraphicFramePr/>
          <p:nvPr>
            <p:extLst>
              <p:ext uri="{D42A27DB-BD31-4B8C-83A1-F6EECF244321}">
                <p14:modId xmlns:p14="http://schemas.microsoft.com/office/powerpoint/2010/main" val="2490418536"/>
              </p:ext>
            </p:extLst>
          </p:nvPr>
        </p:nvGraphicFramePr>
        <p:xfrm>
          <a:off x="546900" y="3167900"/>
          <a:ext cx="4457147" cy="35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1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 dirty="0" err="1"/>
                        <a:t>Barecode</a:t>
                      </a:r>
                      <a:endParaRPr sz="1100"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/>
                        <a:t>CID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err="1"/>
                        <a:t>Ordered_Quantity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err="1"/>
                        <a:t>O_date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err="1"/>
                        <a:t>O_price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916;p49"/>
          <p:cNvSpPr txBox="1"/>
          <p:nvPr/>
        </p:nvSpPr>
        <p:spPr>
          <a:xfrm>
            <a:off x="446638" y="2780070"/>
            <a:ext cx="130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Export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917;p49"/>
          <p:cNvSpPr/>
          <p:nvPr/>
        </p:nvSpPr>
        <p:spPr>
          <a:xfrm>
            <a:off x="320586" y="1701975"/>
            <a:ext cx="507775" cy="1984050"/>
          </a:xfrm>
          <a:custGeom>
            <a:avLst/>
            <a:gdLst/>
            <a:ahLst/>
            <a:cxnLst/>
            <a:rect l="l" t="t" r="r" b="b"/>
            <a:pathLst>
              <a:path w="20311" h="79362" extrusionOk="0">
                <a:moveTo>
                  <a:pt x="20311" y="73720"/>
                </a:moveTo>
                <a:lnTo>
                  <a:pt x="20311" y="79362"/>
                </a:lnTo>
                <a:lnTo>
                  <a:pt x="0" y="79362"/>
                </a:lnTo>
                <a:lnTo>
                  <a:pt x="0" y="4889"/>
                </a:lnTo>
                <a:lnTo>
                  <a:pt x="19559" y="4889"/>
                </a:lnTo>
                <a:lnTo>
                  <a:pt x="19559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" name="Google Shape;918;p49"/>
          <p:cNvGraphicFramePr/>
          <p:nvPr>
            <p:extLst>
              <p:ext uri="{D42A27DB-BD31-4B8C-83A1-F6EECF244321}">
                <p14:modId xmlns:p14="http://schemas.microsoft.com/office/powerpoint/2010/main" val="2697203102"/>
              </p:ext>
            </p:extLst>
          </p:nvPr>
        </p:nvGraphicFramePr>
        <p:xfrm>
          <a:off x="364200" y="4065050"/>
          <a:ext cx="5299976" cy="518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98">
                  <a:extLst>
                    <a:ext uri="{9D8B030D-6E8A-4147-A177-3AD203B41FA5}">
                      <a16:colId xmlns:a16="http://schemas.microsoft.com/office/drawing/2014/main" val="3724483894"/>
                    </a:ext>
                  </a:extLst>
                </a:gridCol>
                <a:gridCol w="105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 dirty="0"/>
                        <a:t>EID</a:t>
                      </a:r>
                      <a:endParaRPr sz="1100"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sng" dirty="0"/>
                        <a:t>Barcode</a:t>
                      </a:r>
                      <a:endParaRPr sz="1100"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err="1"/>
                        <a:t>Toal_price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err="1"/>
                        <a:t>Price_after_Sale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/>
                        <a:t>consumed</a:t>
                      </a:r>
                      <a:endParaRPr sz="1100" u="none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 err="1"/>
                        <a:t>Con_Date</a:t>
                      </a:r>
                      <a:endParaRPr sz="1100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Google Shape;919;p49"/>
          <p:cNvSpPr txBox="1"/>
          <p:nvPr/>
        </p:nvSpPr>
        <p:spPr>
          <a:xfrm>
            <a:off x="389880" y="3650711"/>
            <a:ext cx="130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Roboto"/>
                <a:ea typeface="Roboto"/>
                <a:cs typeface="Roboto"/>
                <a:sym typeface="Roboto"/>
              </a:rPr>
              <a:t>Sell</a:t>
            </a:r>
            <a:endParaRPr sz="12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920;p49"/>
          <p:cNvSpPr/>
          <p:nvPr/>
        </p:nvSpPr>
        <p:spPr>
          <a:xfrm>
            <a:off x="194683" y="829611"/>
            <a:ext cx="583000" cy="3779935"/>
          </a:xfrm>
          <a:custGeom>
            <a:avLst/>
            <a:gdLst/>
            <a:ahLst/>
            <a:cxnLst/>
            <a:rect l="l" t="t" r="r" b="b"/>
            <a:pathLst>
              <a:path w="23320" h="154963" extrusionOk="0">
                <a:moveTo>
                  <a:pt x="23320" y="146689"/>
                </a:moveTo>
                <a:lnTo>
                  <a:pt x="23320" y="154963"/>
                </a:lnTo>
                <a:lnTo>
                  <a:pt x="0" y="154963"/>
                </a:lnTo>
                <a:lnTo>
                  <a:pt x="0" y="6394"/>
                </a:lnTo>
                <a:lnTo>
                  <a:pt x="22944" y="6394"/>
                </a:lnTo>
                <a:lnTo>
                  <a:pt x="2294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" name="Google Shape;921;p49"/>
          <p:cNvSpPr/>
          <p:nvPr/>
        </p:nvSpPr>
        <p:spPr>
          <a:xfrm>
            <a:off x="389881" y="1734961"/>
            <a:ext cx="1362358" cy="3017424"/>
          </a:xfrm>
          <a:custGeom>
            <a:avLst/>
            <a:gdLst/>
            <a:ahLst/>
            <a:cxnLst/>
            <a:rect l="l" t="t" r="r" b="b"/>
            <a:pathLst>
              <a:path w="62813" h="86508" extrusionOk="0">
                <a:moveTo>
                  <a:pt x="62813" y="75601"/>
                </a:moveTo>
                <a:lnTo>
                  <a:pt x="62813" y="86508"/>
                </a:lnTo>
                <a:lnTo>
                  <a:pt x="0" y="86508"/>
                </a:lnTo>
                <a:lnTo>
                  <a:pt x="0" y="5265"/>
                </a:lnTo>
                <a:lnTo>
                  <a:pt x="27457" y="5265"/>
                </a:lnTo>
                <a:lnTo>
                  <a:pt x="2745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7" name="Google Shape;326;p21"/>
          <p:cNvGraphicFramePr/>
          <p:nvPr>
            <p:extLst>
              <p:ext uri="{D42A27DB-BD31-4B8C-83A1-F6EECF244321}">
                <p14:modId xmlns:p14="http://schemas.microsoft.com/office/powerpoint/2010/main" val="1091283300"/>
              </p:ext>
            </p:extLst>
          </p:nvPr>
        </p:nvGraphicFramePr>
        <p:xfrm>
          <a:off x="5664175" y="2694000"/>
          <a:ext cx="3223004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 dirty="0"/>
                        <a:t>CID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 dirty="0" err="1"/>
                        <a:t>Telphone_num</a:t>
                      </a:r>
                      <a:endParaRPr lang="en-US"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Google Shape;327;p21"/>
          <p:cNvSpPr txBox="1"/>
          <p:nvPr/>
        </p:nvSpPr>
        <p:spPr>
          <a:xfrm>
            <a:off x="5546977" y="1969408"/>
            <a:ext cx="292411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 err="1"/>
              <a:t>Company_Telophone</a:t>
            </a:r>
            <a:endParaRPr lang="en-US" sz="1800" u="sng" dirty="0"/>
          </a:p>
        </p:txBody>
      </p:sp>
      <p:sp>
        <p:nvSpPr>
          <p:cNvPr id="19" name="Google Shape;328;p21"/>
          <p:cNvSpPr/>
          <p:nvPr/>
        </p:nvSpPr>
        <p:spPr>
          <a:xfrm>
            <a:off x="5153281" y="2494305"/>
            <a:ext cx="1059338" cy="1210982"/>
          </a:xfrm>
          <a:custGeom>
            <a:avLst/>
            <a:gdLst/>
            <a:ahLst/>
            <a:cxnLst/>
            <a:rect l="l" t="t" r="r" b="b"/>
            <a:pathLst>
              <a:path w="24824" h="54162" extrusionOk="0">
                <a:moveTo>
                  <a:pt x="24448" y="43255"/>
                </a:moveTo>
                <a:lnTo>
                  <a:pt x="24448" y="54162"/>
                </a:lnTo>
                <a:lnTo>
                  <a:pt x="0" y="54162"/>
                </a:lnTo>
                <a:lnTo>
                  <a:pt x="0" y="11660"/>
                </a:lnTo>
                <a:lnTo>
                  <a:pt x="24824" y="11660"/>
                </a:lnTo>
                <a:lnTo>
                  <a:pt x="24824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sp>
      <p:graphicFrame>
        <p:nvGraphicFramePr>
          <p:cNvPr id="20" name="Google Shape;326;p21"/>
          <p:cNvGraphicFramePr/>
          <p:nvPr>
            <p:extLst>
              <p:ext uri="{D42A27DB-BD31-4B8C-83A1-F6EECF244321}">
                <p14:modId xmlns:p14="http://schemas.microsoft.com/office/powerpoint/2010/main" val="2978383161"/>
              </p:ext>
            </p:extLst>
          </p:nvPr>
        </p:nvGraphicFramePr>
        <p:xfrm>
          <a:off x="6212619" y="4167440"/>
          <a:ext cx="2901102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sng" dirty="0"/>
                        <a:t>EID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 dirty="0"/>
                        <a:t>phone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327;p21"/>
          <p:cNvSpPr txBox="1"/>
          <p:nvPr/>
        </p:nvSpPr>
        <p:spPr>
          <a:xfrm>
            <a:off x="6383692" y="3650819"/>
            <a:ext cx="237930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oboto"/>
                <a:ea typeface="Roboto"/>
                <a:cs typeface="Roboto"/>
                <a:sym typeface="Roboto"/>
              </a:rPr>
              <a:t>Employee_numbers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921;p49"/>
          <p:cNvSpPr/>
          <p:nvPr/>
        </p:nvSpPr>
        <p:spPr>
          <a:xfrm>
            <a:off x="574473" y="2571749"/>
            <a:ext cx="1320440" cy="1114275"/>
          </a:xfrm>
          <a:custGeom>
            <a:avLst/>
            <a:gdLst/>
            <a:ahLst/>
            <a:cxnLst/>
            <a:rect l="l" t="t" r="r" b="b"/>
            <a:pathLst>
              <a:path w="62813" h="86508" extrusionOk="0">
                <a:moveTo>
                  <a:pt x="62813" y="75601"/>
                </a:moveTo>
                <a:lnTo>
                  <a:pt x="62813" y="86508"/>
                </a:lnTo>
                <a:lnTo>
                  <a:pt x="0" y="86508"/>
                </a:lnTo>
                <a:lnTo>
                  <a:pt x="0" y="5265"/>
                </a:lnTo>
                <a:lnTo>
                  <a:pt x="27457" y="5265"/>
                </a:lnTo>
                <a:lnTo>
                  <a:pt x="2745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14524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</Words>
  <Application>Microsoft Office PowerPoint</Application>
  <PresentationFormat>On-screen Show (4:3)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H</dc:creator>
  <cp:lastModifiedBy>عمر سعيد على احمد نجم</cp:lastModifiedBy>
  <cp:revision>2</cp:revision>
  <dcterms:created xsi:type="dcterms:W3CDTF">2006-08-16T00:00:00Z</dcterms:created>
  <dcterms:modified xsi:type="dcterms:W3CDTF">2022-12-16T16:44:34Z</dcterms:modified>
</cp:coreProperties>
</file>