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cbe37ef4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cbe37ef4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cbe37ef4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cbe37ef4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cbe37ef4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cbe37ef4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be37ef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be37e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be37ef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be37e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cbe37ef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cbe37ef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cbe37ef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cbe37ef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cbe37ef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cbe37ef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cbe37ef4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cbe37ef4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cbe37ef4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cbe37ef4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cbe37ef4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cbe37ef4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Supervised Learning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Omar Obitdat and Jesse Parron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45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63" y="1072950"/>
            <a:ext cx="7818475" cy="37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analyzing and discussing the Support Vector Machines and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Logistic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regression models with and without advanced data processing techniques. We can see that without the implementation of PCA, the models performed overall better. Without they both reached a score of 74% while with PCA, SVM reached 74% while logistic regression reached 71%.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19736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Live Demonstration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77750" y="1638850"/>
            <a:ext cx="7938300" cy="28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In this project we implemented supervised learning by utilizing SVM (support vector machines) and </a:t>
            </a:r>
            <a:r>
              <a:rPr lang="en" sz="3050">
                <a:latin typeface="Lato"/>
                <a:ea typeface="Lato"/>
                <a:cs typeface="Lato"/>
                <a:sym typeface="Lato"/>
              </a:rPr>
              <a:t>Logistic</a:t>
            </a:r>
            <a:r>
              <a:rPr lang="en" sz="3050">
                <a:latin typeface="Lato"/>
                <a:ea typeface="Lato"/>
                <a:cs typeface="Lato"/>
                <a:sym typeface="Lato"/>
              </a:rPr>
              <a:t> Regression.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The goal of this project is to use supervised learning to predict if a person has diabetes or not.  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We establish methods of data preparation such as standard scaling, filling missing values, and Dimensionality Reduction. Then we used hyperparameters to fine-tune the data, and evaluated it using the </a:t>
            </a:r>
            <a:r>
              <a:rPr lang="en" sz="3050">
                <a:latin typeface="Lato"/>
                <a:ea typeface="Lato"/>
                <a:cs typeface="Lato"/>
                <a:sym typeface="Lato"/>
              </a:rPr>
              <a:t>confusion</a:t>
            </a:r>
            <a:r>
              <a:rPr lang="en" sz="3050">
                <a:latin typeface="Lato"/>
                <a:ea typeface="Lato"/>
                <a:cs typeface="Lato"/>
                <a:sym typeface="Lato"/>
              </a:rPr>
              <a:t> matrices, classification report, and scores.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77750" y="53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Dataset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337350"/>
            <a:ext cx="37530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Utilizing Kaggles we found a dataset for Diabetes. It contains 8 features and 1 target variable. The dataset contains 769 rows, with 9 columns.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The data is split to: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latin typeface="Lato"/>
                <a:ea typeface="Lato"/>
                <a:cs typeface="Lato"/>
                <a:sym typeface="Lato"/>
              </a:rPr>
              <a:t>Features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Pregnancies, Glucose, Blood Pressure, Skin Thickness, Insulin, BMI, Diabetes Pedigree Function, Age.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Target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Outcome - if the patient has diabetes or not.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https://www.kaggle.com/datasets/mathchi/diabetes-data-set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4845475" y="1136225"/>
            <a:ext cx="39015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Semantics of the columns: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Pregnancies (Numeric value).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Glucose (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Numeric value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Blood Pressure (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Numeric value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Skin Thickness (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Numeric value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Insulin (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Numeric value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).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BMI (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Numeric value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7. Diabetes Pedigree Function (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Numeric value)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8. Age (Numeric value)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0" y="1695675"/>
            <a:ext cx="8716076" cy="28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436725" y="1473725"/>
            <a:ext cx="4005000" cy="32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data preparation we first utilized standard scaler in order to scale the values of the data since the dataset is fully numerical.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then created pipelines for both the SVM model and the Logistic regression model. Afterwards we then implemented hyperparameters using gridsearchCV.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875" y="468950"/>
            <a:ext cx="4594325" cy="19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027" y="2571750"/>
            <a:ext cx="4719174" cy="2159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555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Evaluate The Data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50" y="1424800"/>
            <a:ext cx="8778600" cy="35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431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The Data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75" y="1059725"/>
            <a:ext cx="7548926" cy="36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390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Utilize Advanced Data Preparation Techniques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50" y="1842775"/>
            <a:ext cx="4931525" cy="29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650" y="2249900"/>
            <a:ext cx="4442600" cy="26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PCA Result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50" y="1538625"/>
            <a:ext cx="8242749" cy="33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