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7BD3-6C89-DD51-A42F-28156812E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A387C-4260-6285-0A1E-64C55CDE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E5AE-F5E2-1469-7810-05E5FE1E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2C79-AA9A-13FC-91CA-D5AB3321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E5B1-EB25-F6E6-05DD-142CE9B2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33AC-86EF-271F-EF0D-5D72170D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47712-36B5-6E99-B760-1FF18327F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A1FF-E755-26E4-4BF3-5EE40A34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2D44-18C4-0A8E-BFE3-955CB730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D9B5-64A1-B1BF-A589-2209A5BA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AC66B-D3C3-5AB1-452C-D32448DA4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15FF8-8062-F8D1-1470-DB7A34705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612B-0EC8-DC18-63E4-25530F88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50F5-774A-06B4-7FF9-1B2FEA6B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65CB-4034-9EF7-70B1-1A9321AA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FBA-01FC-20AD-686F-D5FE8B44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55B4-1B9D-1817-CCBF-29871BE7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261F-34EB-476E-9942-E7A026FC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EA14-6707-AAA3-531B-C125CB84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3340-9FD8-7B30-1BD4-20BE534A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8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0931-5AED-3C5F-554F-ADACAE0F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751B-1FE2-DAF0-B30E-49BFE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4DE7-E98E-D183-E589-C550EE51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F1F3-1258-338C-EF3E-E5EA1026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9A71F-4E63-0F9C-A2CD-BFA7B97F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3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9087-76C8-7858-E503-E08B5999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452F-7983-FC65-E07A-F830A0C62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F501D-4401-ECAD-B15F-2FBE9E19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D28E-D108-9F3B-7A9A-0FD001A1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FC228-B992-852A-D980-05FD724C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2147-F81A-868F-42F9-2731DF84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E77D-9762-1232-1840-EEED9796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DDC9-F45D-078F-18B1-90D1656F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FA934-4BFF-B90C-B4B4-3A848C50B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D3FCF-2FC1-29D3-9979-85CE20E0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84CAD-C36A-291D-7A60-BF26829F1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0FB2-06F9-172A-16A4-98A1A6C7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DC004-3AA3-8788-E8C6-E0A71A50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CB52B-3F1C-4356-4ED6-E696AF54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2004-1A48-2BB5-0E5A-AE922BB8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6CBCA-5309-157D-D863-15D61BD5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620DB-66E1-DB19-CCEF-26B70403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39E42-A4A6-10F2-DE60-A78A8F92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C2937-55F3-FD83-8616-AB9F0FFE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97953-F291-DF90-F761-944EC615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03550-C552-C590-0BF8-12352C21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D07A-3F17-51D7-A19E-36A1CA0F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7873-6753-8F5B-2D12-3ACE8B49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312F4-D3B5-AFE4-DFB2-E8B7E46D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0C5C8-0EBC-DAA8-42BF-0EA09E05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74E6-ED19-BFD9-C1B8-90EA97B3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83DC9-13C4-AE3A-AA06-93328F63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6B90-B900-2FAF-3B29-306E857E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44289-319E-D443-2A94-1F8CCB1EC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687ED-D18C-D5CD-E52F-EBC53AA2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272D6-532B-2E71-19FA-40324FD8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6EAA9-8ED9-F2EA-8B5E-B59EDB23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525D1-57F1-E8BB-1135-E08DFB19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481E8-7FE6-9E36-DDF5-0BC4214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4AA4-FDDD-DEBB-E44F-D8055E6A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827C-D7EC-828C-F480-AE5C0E98F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3EDF-BF52-40DC-8C04-240745AA1FB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FE26-ADC6-4A11-5CF8-A33EA523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894E-9401-0D32-E0F5-66350F080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647F-4366-4920-80C9-E48BD543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l.raabindata.com/WBC/Cropped_double_labeled/" TargetMode="External"/><Relationship Id="rId2" Type="http://schemas.openxmlformats.org/officeDocument/2006/relationships/hyperlink" Target="https://www.testing.com/tests/complete-blood-count-cb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581A-A2CC-FA14-2810-865ACDA99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Selected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3654-C6F5-1550-D6BB-EDEB7971B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21</a:t>
            </a:r>
          </a:p>
        </p:txBody>
      </p:sp>
    </p:spTree>
    <p:extLst>
      <p:ext uri="{BB962C8B-B14F-4D97-AF65-F5344CB8AC3E}">
        <p14:creationId xmlns:p14="http://schemas.microsoft.com/office/powerpoint/2010/main" val="2571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9632-1DCE-3FD8-1DC4-2EE750A2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4262" cy="6477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Architecture used in paper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04D885B-0529-20AF-1FC2-926AC3B83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0" y="1111348"/>
            <a:ext cx="11226018" cy="555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96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1465-3FCA-E02E-B922-536344D3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5E2D-44A0-9EF7-B5F1-8637F1107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89150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Raabin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-WBC Data</a:t>
            </a:r>
            <a:endParaRPr lang="en-US" sz="18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http://dl.raabindata.com/WBC/Cropped_double_labeled/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samples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14514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10,175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4,339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of classes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Classes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Basophil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Eosinophil , Lymphocyte , Monocyte  and Neutrophil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Image dimension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575 * 575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Ratio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60%    no of images  : 9159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Ratio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30%     no of images: 4339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Ratio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10%   no of images: 1016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1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7D38-A989-F138-BDB0-9E9B75D8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795D-3F16-63D7-4476-694D8968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 Preprocessing used :</a:t>
            </a:r>
            <a:r>
              <a:rPr lang="en-US" dirty="0"/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mobilenet_v2.preprocess_input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B0604020202020204" pitchFamily="2" charset="0"/>
              </a:rPr>
              <a:t>Model </a:t>
            </a: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:Convolution Neural Network</a:t>
            </a:r>
            <a:endParaRPr lang="en-US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RMSprop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categorical_crossentropy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Batch Size : </a:t>
            </a:r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69496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9B58-2A2A-1592-8602-1AD1F9F8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 Parameters: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6453-CA22-B911-63BC-798B4EB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258957"/>
            <a:ext cx="11728174" cy="5233918"/>
          </a:xfrm>
        </p:spPr>
        <p:txBody>
          <a:bodyPr>
            <a:normAutofit fontScale="47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Layer: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(Convolution(16,5) , activation function -&gt;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relu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strides(2,2),inputs size shape(120,160,3) ,padding (</a:t>
            </a:r>
            <a:r>
              <a:rPr lang="en-US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(Input width) / (stride width) + 1.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(Input height) / (stride height) + 1.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) , Dropout = 0.2)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Layer: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(Convolution(8,5) , activation function -&gt;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relu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strides(2,2),padding (</a:t>
            </a:r>
            <a:r>
              <a:rPr lang="en-US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(Input width) / (stride width) + 1.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(Input height) / (stride height) + 1.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) , Dropout = 0.2)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Layer: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(Convolution(4,5) , activation function -&gt;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relu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strides(2,2),padding (</a:t>
            </a:r>
            <a:r>
              <a:rPr lang="en-US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(Input width) / (stride width) + 1.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(Input height) / (stride height) + 1.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) , Dropout = 0.2)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 Layer: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(Convolution(4,5) , activation function -&gt;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relu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strides(2,2),padding (</a:t>
            </a:r>
            <a:r>
              <a:rPr lang="en-US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(Input width) / (stride width) + 1.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en-US" sz="3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(Input height) / (stride height) + 1.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) , Dropout = 0.2)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 Dense Layer: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(Size of Dense Layer = 32,activation =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relu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Dropout = 0.2)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 Dense Layer: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(Size of Dense Layer = 16,activation =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relu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Dropout = 0.2)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 Dense Layer: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(Size of Dense Layer = 8,activation =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relu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Dropout = 0.2)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 Dense Layer: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300"/>
              </a:spcAft>
            </a:pPr>
            <a:r>
              <a:rPr lang="en-US" sz="2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(Size of Dense Layer = 5,activation = SoftMax)</a:t>
            </a:r>
            <a:endParaRPr lang="en-US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2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9AB0-74F3-4876-A2AD-B926AF28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2CA5-4269-9558-460C-81553E58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22" y="1497496"/>
            <a:ext cx="10515600" cy="4700898"/>
          </a:xfrm>
        </p:spPr>
        <p:txBody>
          <a:bodyPr/>
          <a:lstStyle/>
          <a:p>
            <a:r>
              <a:rPr lang="en-US" dirty="0"/>
              <a:t>Results:-</a:t>
            </a:r>
          </a:p>
        </p:txBody>
      </p:sp>
      <p:pic>
        <p:nvPicPr>
          <p:cNvPr id="1026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47CAE8F-024E-CE70-AC28-93825C0D3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87" y="4022725"/>
            <a:ext cx="3419061" cy="23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48869324-96E3-C1EB-6D3D-B2D5D2F6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0233"/>
            <a:ext cx="3167269" cy="238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0AEB82-D0C0-8418-AF00-F2ABD560F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78" y="3293125"/>
            <a:ext cx="161428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 curve: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8EA9A-A983-51BA-338B-E702028CD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06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42DB1-C034-E1D1-88CB-0225658BA791}"/>
              </a:ext>
            </a:extLst>
          </p:cNvPr>
          <p:cNvSpPr txBox="1"/>
          <p:nvPr/>
        </p:nvSpPr>
        <p:spPr>
          <a:xfrm>
            <a:off x="4304472" y="3490805"/>
            <a:ext cx="18553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curve 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7D51E-7C31-1F18-3C1A-B2F505EAB282}"/>
              </a:ext>
            </a:extLst>
          </p:cNvPr>
          <p:cNvSpPr txBox="1"/>
          <p:nvPr/>
        </p:nvSpPr>
        <p:spPr>
          <a:xfrm>
            <a:off x="2720837" y="1656243"/>
            <a:ext cx="3167269" cy="180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 loss : 0.23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Validation loss: 0.36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 accuracy: 92.3%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 accuracy: 93.293%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Validation accuracy: 92.6%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A2029-2538-1B8F-CD30-5A614DE474F4}"/>
              </a:ext>
            </a:extLst>
          </p:cNvPr>
          <p:cNvSpPr txBox="1"/>
          <p:nvPr/>
        </p:nvSpPr>
        <p:spPr>
          <a:xfrm>
            <a:off x="6159776" y="1670663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Confusion Matrix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384985-700B-1817-25DD-580BFEA4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948" y="2039995"/>
            <a:ext cx="4638261" cy="47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2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Times New Roman</vt:lpstr>
      <vt:lpstr>Office Theme</vt:lpstr>
      <vt:lpstr>Selected 2 Presentation</vt:lpstr>
      <vt:lpstr>Architecture used in paper</vt:lpstr>
      <vt:lpstr>Data Set details</vt:lpstr>
      <vt:lpstr>Implementation Details</vt:lpstr>
      <vt:lpstr>Hyper Parameters:</vt:lpstr>
      <vt:lpstr>Results &amp;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2 Presentation</dc:title>
  <dc:creator>Ezzeldin Ashraf</dc:creator>
  <cp:lastModifiedBy>Ezzeldin Ashraf</cp:lastModifiedBy>
  <cp:revision>1</cp:revision>
  <dcterms:created xsi:type="dcterms:W3CDTF">2022-05-21T23:11:38Z</dcterms:created>
  <dcterms:modified xsi:type="dcterms:W3CDTF">2022-05-21T23:44:33Z</dcterms:modified>
</cp:coreProperties>
</file>