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8" r:id="rId28"/>
    <p:sldMasterId id="2147483710" r:id="rId29"/>
    <p:sldMasterId id="2147483712" r:id="rId30"/>
  </p:sldMasterIdLst>
  <p:sldIdLst>
    <p:sldId id="256" r:id="rId31"/>
    <p:sldId id="268" r:id="rId32"/>
    <p:sldId id="257" r:id="rId33"/>
    <p:sldId id="272" r:id="rId34"/>
    <p:sldId id="273" r:id="rId35"/>
    <p:sldId id="274" r:id="rId36"/>
    <p:sldId id="258" r:id="rId37"/>
    <p:sldId id="275" r:id="rId38"/>
    <p:sldId id="271" r:id="rId39"/>
    <p:sldId id="276" r:id="rId40"/>
    <p:sldId id="269" r:id="rId41"/>
    <p:sldId id="277" r:id="rId42"/>
    <p:sldId id="265" r:id="rId43"/>
    <p:sldId id="270" r:id="rId4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9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4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43" Type="http://schemas.openxmlformats.org/officeDocument/2006/relationships/slide" Target="slides/slide13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3" name="Google Shape;13;p2"/>
            <p:cNvPicPr/>
            <p:nvPr/>
          </p:nvPicPr>
          <p:blipFill>
            <a:blip r:embed="rId4"/>
            <a:stretch/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6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1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2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3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4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5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8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29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0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4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5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0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1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2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3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4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7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8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59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2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3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4"/>
          <a:stretch/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80;p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4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5" name="Google Shape;85;p3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Google Shape;86;p3"/>
            <p:cNvPicPr/>
            <p:nvPr/>
          </p:nvPicPr>
          <p:blipFill>
            <a:blip r:embed="rId4"/>
            <a:stretch/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7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8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2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3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95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6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01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2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04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5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4"/>
            <a:stretch/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4"/>
            <a:stretch/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4"/>
          <a:stretch/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0160" y="1666800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600" b="0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Honeypots </a:t>
            </a:r>
            <a:r>
              <a:rPr lang="en" sz="46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with Behavioral Analysis</a:t>
            </a:r>
            <a:endParaRPr lang="fr-FR" sz="4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190500" y="3647940"/>
            <a:ext cx="6811980" cy="93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pc="-1" dirty="0" smtClean="0">
                <a:latin typeface="OpenSymbol"/>
              </a:rPr>
              <a:t>OUAFI Omar</a:t>
            </a:r>
            <a:br>
              <a:rPr lang="en-US" sz="1600" b="1" spc="-1" dirty="0" smtClean="0">
                <a:latin typeface="OpenSymbol"/>
              </a:rPr>
            </a:br>
            <a:r>
              <a:rPr lang="en-US" sz="1600" b="1" spc="-1" dirty="0" smtClean="0">
                <a:latin typeface="OpenSymbol"/>
              </a:rPr>
              <a:t>EREKYSY Anass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 smtClean="0">
                <a:latin typeface="OpenSymbol"/>
              </a:rPr>
              <a:t>NAOUI Nassera</a:t>
            </a:r>
            <a:endParaRPr lang="en-US" sz="1600" b="1" strike="noStrike" spc="-1" dirty="0">
              <a:latin typeface="OpenSymbo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0260" y="63246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CyberSecurity Universe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165859"/>
            <a:ext cx="6560820" cy="28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2" name="PlaceHolder 1"/>
          <p:cNvSpPr>
            <a:spLocks noGrp="1"/>
          </p:cNvSpPr>
          <p:nvPr>
            <p:ph type="title" idx="4294967295"/>
          </p:nvPr>
        </p:nvSpPr>
        <p:spPr>
          <a:xfrm>
            <a:off x="2038320" y="2400480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spc="-1" dirty="0" smtClean="0">
                <a:solidFill>
                  <a:schemeClr val="dk1"/>
                </a:solidFill>
                <a:latin typeface="Syncopate"/>
                <a:ea typeface="Syncopate"/>
              </a:rPr>
              <a:t>Cowrie</a:t>
            </a:r>
            <a:r>
              <a:rPr lang="en" sz="4000" b="0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Technique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title" idx="4294967295"/>
          </p:nvPr>
        </p:nvSpPr>
        <p:spPr>
          <a:xfrm>
            <a:off x="3914640" y="1066680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0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03</a:t>
            </a:r>
            <a:endParaRPr lang="fr-FR" sz="6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ubTitle" idx="4294967295"/>
          </p:nvPr>
        </p:nvSpPr>
        <p:spPr>
          <a:xfrm>
            <a:off x="2038320" y="3695760"/>
            <a:ext cx="506700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/>
          <a:p>
            <a:pPr indent="0" algn="ctr">
              <a:buNone/>
            </a:pPr>
            <a:r>
              <a:rPr lang="en-US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SSH</a:t>
            </a:r>
            <a:r>
              <a:rPr lang="en-US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-Based method</a:t>
            </a:r>
            <a:endParaRPr lang="en-US" sz="1600" b="0" strike="noStrike" spc="-1" dirty="0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907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09" y="1415990"/>
            <a:ext cx="5473981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1119;p53"/>
          <p:cNvPicPr/>
          <p:nvPr/>
        </p:nvPicPr>
        <p:blipFill>
          <a:blip r:embed="rId2"/>
          <a:srcRect t="15299" b="15299"/>
          <a:stretch/>
        </p:blipFill>
        <p:spPr>
          <a:xfrm>
            <a:off x="4847400" y="981360"/>
            <a:ext cx="3274200" cy="318060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1019160" y="1228680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 dirty="0" smtClean="0">
                <a:solidFill>
                  <a:schemeClr val="dk1"/>
                </a:solidFill>
                <a:latin typeface="Arial"/>
              </a:rPr>
              <a:t>Conclusion</a:t>
            </a:r>
            <a:endParaRPr lang="fr-FR" sz="2800" b="1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 idx="4294967295"/>
          </p:nvPr>
        </p:nvSpPr>
        <p:spPr>
          <a:xfrm>
            <a:off x="1310640" y="1821180"/>
            <a:ext cx="5996940" cy="59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1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Thank you for your attention !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subTitle" idx="4294967295"/>
          </p:nvPr>
        </p:nvSpPr>
        <p:spPr>
          <a:xfrm>
            <a:off x="2200320" y="2588760"/>
            <a:ext cx="4512900" cy="405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623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 smtClean="0">
                <a:solidFill>
                  <a:srgbClr val="FFFFFF"/>
                </a:solidFill>
                <a:latin typeface="OpenSymbol"/>
              </a:rPr>
              <a:t>Do you have any questions ?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9791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0160" y="670560"/>
            <a:ext cx="5124240" cy="12682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600" b="0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Sommaire</a:t>
            </a:r>
            <a:endParaRPr lang="fr-FR" sz="4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083980" y="2055360"/>
            <a:ext cx="5124240" cy="1929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Introduction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HoneyPot Concept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Types of HoneyPots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HoneyPots already there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Fake Login technique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EndlessSSH service technique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Cowrie technique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Conclusion</a:t>
            </a:r>
            <a:endParaRPr lang="en" sz="1600" b="0" strike="noStrike" spc="-1" dirty="0" smtClean="0">
              <a:solidFill>
                <a:schemeClr val="dk1"/>
              </a:solidFill>
              <a:latin typeface="Archivo"/>
              <a:ea typeface="Archivo"/>
            </a:endParaRP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130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1119;p53"/>
          <p:cNvPicPr/>
          <p:nvPr/>
        </p:nvPicPr>
        <p:blipFill>
          <a:blip r:embed="rId2"/>
          <a:srcRect t="15299" b="15299"/>
          <a:stretch/>
        </p:blipFill>
        <p:spPr>
          <a:xfrm>
            <a:off x="4847400" y="981360"/>
            <a:ext cx="3274200" cy="318060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1019160" y="1228680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dk1"/>
                </a:solidFill>
                <a:latin typeface="Syncopate"/>
                <a:ea typeface="Syncopate"/>
              </a:rPr>
              <a:t>Introduction</a:t>
            </a:r>
            <a:endParaRPr lang="fr-FR" sz="2800" b="1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 idx="4294967295"/>
          </p:nvPr>
        </p:nvSpPr>
        <p:spPr>
          <a:xfrm>
            <a:off x="1019160" y="1228680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HoneyPot Concept</a:t>
            </a:r>
            <a:endParaRPr lang="fr-FR" sz="28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082040"/>
            <a:ext cx="282702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 idx="4294967295"/>
          </p:nvPr>
        </p:nvSpPr>
        <p:spPr>
          <a:xfrm>
            <a:off x="1019160" y="1228680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Type of HoneyPots</a:t>
            </a:r>
            <a:endParaRPr lang="fr-FR" sz="28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82040"/>
            <a:ext cx="315468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0" y="1082040"/>
            <a:ext cx="2567940" cy="2339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2019300"/>
            <a:ext cx="3893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 err="1"/>
              <a:t>KFSensor</a:t>
            </a:r>
            <a:r>
              <a:rPr lang="fr-FR" dirty="0"/>
              <a:t> </a:t>
            </a:r>
            <a:endParaRPr lang="fr-F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 err="1" smtClean="0"/>
              <a:t>Honeyd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Dionaea</a:t>
            </a:r>
            <a:r>
              <a:rPr lang="fr-FR" b="1" dirty="0"/>
              <a:t> 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Kippo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Cowrie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20980" y="1082040"/>
            <a:ext cx="501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spc="-1" dirty="0" smtClean="0">
                <a:solidFill>
                  <a:schemeClr val="dk1"/>
                </a:solidFill>
                <a:latin typeface="Syncopate"/>
                <a:ea typeface="Syncopate"/>
              </a:rPr>
              <a:t>HoneyPots already available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43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2038320" y="2400480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Fake Login Technique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title"/>
          </p:nvPr>
        </p:nvSpPr>
        <p:spPr>
          <a:xfrm>
            <a:off x="3914640" y="1066680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01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ubTitle"/>
          </p:nvPr>
        </p:nvSpPr>
        <p:spPr>
          <a:xfrm>
            <a:off x="2038320" y="3695760"/>
            <a:ext cx="506700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/>
          <a:p>
            <a:pPr indent="0" algn="ctr">
              <a:buNone/>
            </a:pPr>
            <a:r>
              <a:rPr lang="en-US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HTTP-Based method</a:t>
            </a:r>
            <a:endParaRPr lang="en-US" sz="1600" b="0" strike="noStrike" spc="-1" dirty="0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01" y="358140"/>
            <a:ext cx="4466159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4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2" name="PlaceHolder 1"/>
          <p:cNvSpPr>
            <a:spLocks noGrp="1"/>
          </p:cNvSpPr>
          <p:nvPr>
            <p:ph type="title" idx="4294967295"/>
          </p:nvPr>
        </p:nvSpPr>
        <p:spPr>
          <a:xfrm>
            <a:off x="2038320" y="2400480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spc="-1" dirty="0" smtClean="0">
                <a:solidFill>
                  <a:schemeClr val="dk1"/>
                </a:solidFill>
                <a:latin typeface="Syncopate"/>
                <a:ea typeface="Syncopate"/>
              </a:rPr>
              <a:t>EndlessSSH service</a:t>
            </a:r>
            <a:br>
              <a:rPr lang="en" sz="4000" spc="-1" dirty="0" smtClean="0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en" sz="4000" spc="-1" dirty="0" smtClean="0">
                <a:solidFill>
                  <a:schemeClr val="dk1"/>
                </a:solidFill>
                <a:latin typeface="Syncopate"/>
                <a:ea typeface="Syncopate"/>
              </a:rPr>
              <a:t>Architecture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title" idx="4294967295"/>
          </p:nvPr>
        </p:nvSpPr>
        <p:spPr>
          <a:xfrm>
            <a:off x="3914640" y="1066680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0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02</a:t>
            </a:r>
            <a:endParaRPr lang="fr-FR" sz="6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ubTitle" idx="4294967295"/>
          </p:nvPr>
        </p:nvSpPr>
        <p:spPr>
          <a:xfrm>
            <a:off x="2038320" y="3695760"/>
            <a:ext cx="506700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/>
          <a:p>
            <a:pPr indent="0" algn="ctr">
              <a:buNone/>
            </a:pPr>
            <a:r>
              <a:rPr lang="en-US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SSH</a:t>
            </a:r>
            <a:r>
              <a:rPr lang="en-US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-Based method</a:t>
            </a:r>
            <a:endParaRPr lang="en-US" sz="1600" b="0" strike="noStrike" spc="-1" dirty="0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4102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69</Words>
  <Application>Microsoft Office PowerPoint</Application>
  <PresentationFormat>On-screen Show (16:9)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30</vt:i4>
      </vt:variant>
      <vt:variant>
        <vt:lpstr>Slide Titles</vt:lpstr>
      </vt:variant>
      <vt:variant>
        <vt:i4>14</vt:i4>
      </vt:variant>
    </vt:vector>
  </HeadingPairs>
  <TitlesOfParts>
    <vt:vector size="50" baseType="lpstr">
      <vt:lpstr>Archivo</vt:lpstr>
      <vt:lpstr>Arial</vt:lpstr>
      <vt:lpstr>OpenSymbol</vt:lpstr>
      <vt:lpstr>Symbol</vt:lpstr>
      <vt:lpstr>Syncopate</vt:lpstr>
      <vt:lpstr>Wingdings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Honeypots with Behavioral Analysis</vt:lpstr>
      <vt:lpstr>Sommaire</vt:lpstr>
      <vt:lpstr>Introduction</vt:lpstr>
      <vt:lpstr>HoneyPot Concept</vt:lpstr>
      <vt:lpstr>Type of HoneyPots</vt:lpstr>
      <vt:lpstr>PowerPoint Presentation</vt:lpstr>
      <vt:lpstr>Fake Login Technique</vt:lpstr>
      <vt:lpstr>PowerPoint Presentation</vt:lpstr>
      <vt:lpstr>EndlessSSH service Architecture</vt:lpstr>
      <vt:lpstr>PowerPoint Presentation</vt:lpstr>
      <vt:lpstr>CowrieTechnique</vt:lpstr>
      <vt:lpstr>PowerPoint Presentation</vt:lpstr>
      <vt:lpstr>Conclusion</vt:lpstr>
      <vt:lpstr>Thank you for your attention 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Honeypot with Behavioral Analysis</dc:title>
  <dc:creator>nassera naoui</dc:creator>
  <cp:lastModifiedBy>Windows User</cp:lastModifiedBy>
  <cp:revision>7</cp:revision>
  <dcterms:modified xsi:type="dcterms:W3CDTF">2025-02-20T23:14:42Z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2025-02-20T14:17:05Z</dcterms:created>
  <dc:creator>Unknown Creator</dc:creator>
  <dc:description/>
  <dc:language>en-US</dc:language>
  <cp:lastModifiedBy>Unknown Creator</cp:lastModifiedBy>
  <dcterms:modified xsi:type="dcterms:W3CDTF">2025-02-20T14:17:05Z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