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4" r:id="rId6"/>
    <p:sldId id="273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2" r:id="rId21"/>
    <p:sldId id="27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C096B-3547-4A3E-A57F-5C9D1F25EC66}" v="2" dt="2021-05-02T13:22:59.141"/>
    <p1510:client id="{895F2F61-5DF9-4EEA-A328-2FDA9E599D7F}" v="10" dt="2021-05-03T19:26:06.924"/>
    <p1510:client id="{F72B9856-5832-4EE9-8E85-8B53DEBD1B91}" v="1" dt="2021-05-03T05:00:54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بسمه منير محمد محمود" userId="S::basma20191700184@cis.asu.edu.eg::8fe4d60d-488e-49e7-a2cb-a6da227c24e8" providerId="AD" clId="Web-{0ACC096B-3547-4A3E-A57F-5C9D1F25EC66}"/>
    <pc:docChg chg="modSld">
      <pc:chgData name="بسمه منير محمد محمود" userId="S::basma20191700184@cis.asu.edu.eg::8fe4d60d-488e-49e7-a2cb-a6da227c24e8" providerId="AD" clId="Web-{0ACC096B-3547-4A3E-A57F-5C9D1F25EC66}" dt="2021-05-02T13:22:59.141" v="1" actId="1076"/>
      <pc:docMkLst>
        <pc:docMk/>
      </pc:docMkLst>
      <pc:sldChg chg="modSp">
        <pc:chgData name="بسمه منير محمد محمود" userId="S::basma20191700184@cis.asu.edu.eg::8fe4d60d-488e-49e7-a2cb-a6da227c24e8" providerId="AD" clId="Web-{0ACC096B-3547-4A3E-A57F-5C9D1F25EC66}" dt="2021-05-02T13:22:18.171" v="0" actId="1076"/>
        <pc:sldMkLst>
          <pc:docMk/>
          <pc:sldMk cId="3481949389" sldId="258"/>
        </pc:sldMkLst>
        <pc:picChg chg="mod">
          <ac:chgData name="بسمه منير محمد محمود" userId="S::basma20191700184@cis.asu.edu.eg::8fe4d60d-488e-49e7-a2cb-a6da227c24e8" providerId="AD" clId="Web-{0ACC096B-3547-4A3E-A57F-5C9D1F25EC66}" dt="2021-05-02T13:22:18.171" v="0" actId="1076"/>
          <ac:picMkLst>
            <pc:docMk/>
            <pc:sldMk cId="3481949389" sldId="258"/>
            <ac:picMk id="5" creationId="{AB87CDD7-7037-44EF-BF78-58FBF4BB06BC}"/>
          </ac:picMkLst>
        </pc:picChg>
      </pc:sldChg>
      <pc:sldChg chg="modSp">
        <pc:chgData name="بسمه منير محمد محمود" userId="S::basma20191700184@cis.asu.edu.eg::8fe4d60d-488e-49e7-a2cb-a6da227c24e8" providerId="AD" clId="Web-{0ACC096B-3547-4A3E-A57F-5C9D1F25EC66}" dt="2021-05-02T13:22:59.141" v="1" actId="1076"/>
        <pc:sldMkLst>
          <pc:docMk/>
          <pc:sldMk cId="2273410315" sldId="262"/>
        </pc:sldMkLst>
        <pc:picChg chg="mod">
          <ac:chgData name="بسمه منير محمد محمود" userId="S::basma20191700184@cis.asu.edu.eg::8fe4d60d-488e-49e7-a2cb-a6da227c24e8" providerId="AD" clId="Web-{0ACC096B-3547-4A3E-A57F-5C9D1F25EC66}" dt="2021-05-02T13:22:59.141" v="1" actId="1076"/>
          <ac:picMkLst>
            <pc:docMk/>
            <pc:sldMk cId="2273410315" sldId="262"/>
            <ac:picMk id="5" creationId="{247FC0B2-5D85-4146-8164-F45C40BE7240}"/>
          </ac:picMkLst>
        </pc:picChg>
      </pc:sldChg>
    </pc:docChg>
  </pc:docChgLst>
  <pc:docChgLst>
    <pc:chgData name="احمد عبدالجواد رمضان عبدالجواد" userId="S::ahmed20191700047@cis.asu.edu.eg::27439790-5b87-4d3f-8fe2-a0974a0e6cf5" providerId="AD" clId="Web-{F72B9856-5832-4EE9-8E85-8B53DEBD1B91}"/>
    <pc:docChg chg="modSld">
      <pc:chgData name="احمد عبدالجواد رمضان عبدالجواد" userId="S::ahmed20191700047@cis.asu.edu.eg::27439790-5b87-4d3f-8fe2-a0974a0e6cf5" providerId="AD" clId="Web-{F72B9856-5832-4EE9-8E85-8B53DEBD1B91}" dt="2021-05-03T05:00:54.711" v="0" actId="1076"/>
      <pc:docMkLst>
        <pc:docMk/>
      </pc:docMkLst>
      <pc:sldChg chg="modSp">
        <pc:chgData name="احمد عبدالجواد رمضان عبدالجواد" userId="S::ahmed20191700047@cis.asu.edu.eg::27439790-5b87-4d3f-8fe2-a0974a0e6cf5" providerId="AD" clId="Web-{F72B9856-5832-4EE9-8E85-8B53DEBD1B91}" dt="2021-05-03T05:00:54.711" v="0" actId="1076"/>
        <pc:sldMkLst>
          <pc:docMk/>
          <pc:sldMk cId="2714638930" sldId="257"/>
        </pc:sldMkLst>
        <pc:picChg chg="mod">
          <ac:chgData name="احمد عبدالجواد رمضان عبدالجواد" userId="S::ahmed20191700047@cis.asu.edu.eg::27439790-5b87-4d3f-8fe2-a0974a0e6cf5" providerId="AD" clId="Web-{F72B9856-5832-4EE9-8E85-8B53DEBD1B91}" dt="2021-05-03T05:00:54.711" v="0" actId="1076"/>
          <ac:picMkLst>
            <pc:docMk/>
            <pc:sldMk cId="2714638930" sldId="257"/>
            <ac:picMk id="37" creationId="{54F66AB5-F24B-43BC-890E-D46E934B1BE8}"/>
          </ac:picMkLst>
        </pc:picChg>
      </pc:sldChg>
    </pc:docChg>
  </pc:docChgLst>
  <pc:docChgLst>
    <pc:chgData name="بيتر ناصر ابراهيم اسحق" userId="S::20191700879@cis.asu.edu.eg::aecd25d8-10e2-40d8-88c9-a86ff57f3065" providerId="AD" clId="Web-{895F2F61-5DF9-4EEA-A328-2FDA9E599D7F}"/>
    <pc:docChg chg="modSld">
      <pc:chgData name="بيتر ناصر ابراهيم اسحق" userId="S::20191700879@cis.asu.edu.eg::aecd25d8-10e2-40d8-88c9-a86ff57f3065" providerId="AD" clId="Web-{895F2F61-5DF9-4EEA-A328-2FDA9E599D7F}" dt="2021-05-03T19:26:06.924" v="4" actId="1076"/>
      <pc:docMkLst>
        <pc:docMk/>
      </pc:docMkLst>
      <pc:sldChg chg="modSp">
        <pc:chgData name="بيتر ناصر ابراهيم اسحق" userId="S::20191700879@cis.asu.edu.eg::aecd25d8-10e2-40d8-88c9-a86ff57f3065" providerId="AD" clId="Web-{895F2F61-5DF9-4EEA-A328-2FDA9E599D7F}" dt="2021-05-03T19:26:06.924" v="4" actId="1076"/>
        <pc:sldMkLst>
          <pc:docMk/>
          <pc:sldMk cId="2558262473" sldId="268"/>
        </pc:sldMkLst>
        <pc:spChg chg="mod">
          <ac:chgData name="بيتر ناصر ابراهيم اسحق" userId="S::20191700879@cis.asu.edu.eg::aecd25d8-10e2-40d8-88c9-a86ff57f3065" providerId="AD" clId="Web-{895F2F61-5DF9-4EEA-A328-2FDA9E599D7F}" dt="2021-05-03T19:10:14.823" v="3" actId="20577"/>
          <ac:spMkLst>
            <pc:docMk/>
            <pc:sldMk cId="2558262473" sldId="268"/>
            <ac:spMk id="13" creationId="{38FC2416-5E01-49D9-BB4E-FF3DF894D60A}"/>
          </ac:spMkLst>
        </pc:spChg>
        <pc:picChg chg="mod">
          <ac:chgData name="بيتر ناصر ابراهيم اسحق" userId="S::20191700879@cis.asu.edu.eg::aecd25d8-10e2-40d8-88c9-a86ff57f3065" providerId="AD" clId="Web-{895F2F61-5DF9-4EEA-A328-2FDA9E599D7F}" dt="2021-05-03T19:26:06.924" v="4" actId="1076"/>
          <ac:picMkLst>
            <pc:docMk/>
            <pc:sldMk cId="2558262473" sldId="268"/>
            <ac:picMk id="9" creationId="{C06607C2-4AFE-4E1F-B602-1FA5354092B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86CD562-77A0-426A-9589-B4736F9F222E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1D5B-6565-4873-A246-10D8482416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48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D562-77A0-426A-9589-B4736F9F222E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1D5B-6565-4873-A246-10D8482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3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D562-77A0-426A-9589-B4736F9F222E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1D5B-6565-4873-A246-10D8482416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53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D562-77A0-426A-9589-B4736F9F222E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1D5B-6565-4873-A246-10D8482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7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D562-77A0-426A-9589-B4736F9F222E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1D5B-6565-4873-A246-10D8482416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13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D562-77A0-426A-9589-B4736F9F222E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1D5B-6565-4873-A246-10D8482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3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D562-77A0-426A-9589-B4736F9F222E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1D5B-6565-4873-A246-10D8482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6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D562-77A0-426A-9589-B4736F9F222E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1D5B-6565-4873-A246-10D8482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4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D562-77A0-426A-9589-B4736F9F222E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1D5B-6565-4873-A246-10D8482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3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D562-77A0-426A-9589-B4736F9F222E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1D5B-6565-4873-A246-10D8482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9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D562-77A0-426A-9589-B4736F9F222E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1D5B-6565-4873-A246-10D8482416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96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86CD562-77A0-426A-9589-B4736F9F222E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2F61D5B-6565-4873-A246-10D8482416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10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MEIPCjqin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91FA-5E65-4452-A236-5D4A5D792B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Xilinx ISE Simulator installation and troubleshooting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2202E-0133-43C8-8A7A-358C69797C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956879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089B-3342-461C-90C4-FB53B3031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 b="0" i="0">
                <a:solidFill>
                  <a:srgbClr val="000000"/>
                </a:solidFill>
                <a:effectLst/>
                <a:latin typeface="inherit"/>
              </a:rPr>
              <a:t>Install Guide</a:t>
            </a:r>
            <a:endParaRPr lang="en-US" sz="40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F30793-2139-45BA-A095-0C12301E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5" name="Content Placeholder 4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3F2350DB-FE6A-4AE8-8B55-16B16642F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2" y="691080"/>
            <a:ext cx="6909577" cy="547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67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560D8-233E-439E-AE04-E25A83BB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 b="0" i="0">
                <a:solidFill>
                  <a:srgbClr val="000000"/>
                </a:solidFill>
                <a:effectLst/>
                <a:latin typeface="inherit"/>
              </a:rPr>
              <a:t>Install Guide</a:t>
            </a:r>
            <a:endParaRPr lang="en-US" sz="40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026A2D1-9BF9-4A09-ABAA-5058E106C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5" name="Content Placeholder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00CD6262-FD5E-43EF-B770-3BBCB02B2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2" y="691080"/>
            <a:ext cx="6909577" cy="547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57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AA05-216D-40E3-8DA6-0D256FD8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 b="0" i="0">
                <a:solidFill>
                  <a:srgbClr val="000000"/>
                </a:solidFill>
                <a:effectLst/>
                <a:latin typeface="inherit"/>
              </a:rPr>
              <a:t>Install Guide</a:t>
            </a:r>
            <a:endParaRPr lang="en-US" sz="40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8AF00B-FA88-4BC8-BB22-CE41B8CB1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034DEF0-97A9-4EB2-BAC7-187D3A37D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131" y="640080"/>
            <a:ext cx="609599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48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4E00-AB64-4B16-84DB-6DC642A36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 b="0" i="0">
                <a:solidFill>
                  <a:srgbClr val="000000"/>
                </a:solidFill>
                <a:effectLst/>
                <a:latin typeface="inherit"/>
              </a:rPr>
              <a:t>Install Guide</a:t>
            </a:r>
            <a:endParaRPr lang="en-US" sz="40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050278-5F03-4134-BD91-8A37AD44C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046F80D-E3B2-477B-85D5-A34842599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780" y="640080"/>
            <a:ext cx="611270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13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998D-443B-408E-B9D1-5E681F5F6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 b="0" i="0">
                <a:solidFill>
                  <a:srgbClr val="000000"/>
                </a:solidFill>
                <a:effectLst/>
                <a:latin typeface="inherit"/>
              </a:rPr>
              <a:t>Install Guide</a:t>
            </a:r>
            <a:endParaRPr lang="en-US" sz="40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28E2AC-2CFE-4BAD-B854-8DFCCE110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A237B15-1B96-4D81-B797-63A30A754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2" y="725628"/>
            <a:ext cx="6909577" cy="540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13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C2E2-2D54-407D-8C95-2AC04266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/>
              <a:t>License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8FC2416-5E01-49D9-BB4E-FF3DF894D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endParaRPr lang="en-US" sz="1600"/>
          </a:p>
        </p:txBody>
      </p:sp>
      <p:pic>
        <p:nvPicPr>
          <p:cNvPr id="9" name="Content Placeholder 8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C06607C2-4AFE-4E1F-B602-1FA535409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26" y="631613"/>
            <a:ext cx="576520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62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61F0-AED7-4193-A4D8-BCA48049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/>
              <a:t>License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31107E-870D-48BC-A2DC-CACEAE022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7A143E7-8E8F-449F-B046-CA9737EA2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2" y="1226573"/>
            <a:ext cx="6909577" cy="440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15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6242-C57C-4A66-82BE-1A46047C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23B56-5915-441B-91F2-838630EE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1- If xsetup.exe do nothing when clicking on it, try to open it from 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xilinx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\bin\nt64\xsetup.exe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33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3822-0FED-48B2-8248-46D966AE2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/>
              <a:t>Error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1F4EFE-E5D1-4D3B-8D54-D84B36D99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US" sz="1600" b="1"/>
              <a:t> 2- failed to link the design</a:t>
            </a:r>
          </a:p>
          <a:p>
            <a:r>
              <a:rPr lang="en-US" sz="1600" b="1"/>
              <a:t>Permanent solution 1</a:t>
            </a:r>
            <a:r>
              <a:rPr lang="en-US" sz="1600"/>
              <a:t>: on win 10 Find the "installation directory \ Xilinx \ 14.x \ ISE_DS \ ISE \ gnu \ MinGW \ 5.0.0 \ </a:t>
            </a:r>
            <a:r>
              <a:rPr lang="en-US" sz="1600" err="1"/>
              <a:t>nt</a:t>
            </a:r>
            <a:r>
              <a:rPr lang="en-US" sz="1600"/>
              <a:t> \ </a:t>
            </a:r>
            <a:r>
              <a:rPr lang="en-US" sz="1600" err="1"/>
              <a:t>libexec</a:t>
            </a:r>
            <a:r>
              <a:rPr lang="en-US" sz="1600"/>
              <a:t> \ </a:t>
            </a:r>
            <a:r>
              <a:rPr lang="en-US" sz="1600" err="1"/>
              <a:t>gcc</a:t>
            </a:r>
            <a:r>
              <a:rPr lang="en-US" sz="1600"/>
              <a:t> \ mingw32 \ 3.4.2 \ collect2.exe" and delete it and re-run the emulator, the problem resolved! !</a:t>
            </a:r>
          </a:p>
          <a:p>
            <a:r>
              <a:rPr lang="en-US" sz="1600"/>
              <a:t>Just delete this or cut and paste somewhere as else, now re-run the code or test bench it will work.</a:t>
            </a:r>
          </a:p>
          <a:p>
            <a:endParaRPr lang="en-US" sz="1600"/>
          </a:p>
          <a:p>
            <a:r>
              <a:rPr lang="en-US" sz="1100"/>
              <a:t>Resource : https://stackoverflow.com/questions/23033297/error-in-vhdl-xilinx-failed-to-link-the-design/46591663</a:t>
            </a:r>
          </a:p>
        </p:txBody>
      </p:sp>
      <p:pic>
        <p:nvPicPr>
          <p:cNvPr id="5" name="Content Placeholder 4" descr="Text, application&#10;&#10;Description automatically generated">
            <a:extLst>
              <a:ext uri="{FF2B5EF4-FFF2-40B4-BE49-F238E27FC236}">
                <a16:creationId xmlns:a16="http://schemas.microsoft.com/office/drawing/2014/main" id="{063F3442-E0A7-4DB6-9D4F-F32B067B6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2" y="1485681"/>
            <a:ext cx="6909577" cy="388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84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97850-A49E-4F29-8181-916CC859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/>
              <a:t>Error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77402-DD54-4EFD-B44F-E24B9228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3- ISE 14.7 XCLM does not start on Windows 10</a:t>
            </a:r>
            <a:r>
              <a:rPr lang="en-US"/>
              <a:t>: </a:t>
            </a:r>
          </a:p>
          <a:p>
            <a:r>
              <a:rPr lang="en-US"/>
              <a:t>In folder C:\Xilinx\14.7\ISE_DS\ISE\lib\nt64: </a:t>
            </a:r>
          </a:p>
          <a:p>
            <a:r>
              <a:rPr lang="en-US"/>
              <a:t>- Rename libPortability.dll to </a:t>
            </a:r>
            <a:r>
              <a:rPr lang="en-US" err="1"/>
              <a:t>libPortability.dll.orig</a:t>
            </a:r>
            <a:endParaRPr lang="en-US"/>
          </a:p>
          <a:p>
            <a:r>
              <a:rPr lang="en-US"/>
              <a:t>- Make a copy of libPortabilityNOSH.dll and rename it to libPortability.dll</a:t>
            </a:r>
          </a:p>
          <a:p>
            <a:r>
              <a:rPr lang="en-US"/>
              <a:t>- Copy  libPortability.dll to C:\Xilinx\14.7\ISE_DS\common\lib\nt64</a:t>
            </a:r>
          </a:p>
        </p:txBody>
      </p:sp>
    </p:spTree>
    <p:extLst>
      <p:ext uri="{BB962C8B-B14F-4D97-AF65-F5344CB8AC3E}">
        <p14:creationId xmlns:p14="http://schemas.microsoft.com/office/powerpoint/2010/main" val="3552762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5C91-7487-430A-BA16-88E12DA7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AAE2F-5E57-427E-8C9C-88A30F4F9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/>
              <a:t>Install Guide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Online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Steps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License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Errors</a:t>
            </a:r>
          </a:p>
        </p:txBody>
      </p:sp>
    </p:spTree>
    <p:extLst>
      <p:ext uri="{BB962C8B-B14F-4D97-AF65-F5344CB8AC3E}">
        <p14:creationId xmlns:p14="http://schemas.microsoft.com/office/powerpoint/2010/main" val="238585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0618-D56D-4258-8FA4-E6C4DBAA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  <a:latin typeface="inherit"/>
              </a:rPr>
              <a:t>Install Guide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167C3-2433-4A14-93E0-23E51F172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inherit"/>
              </a:rPr>
              <a:t>1- Install Guide: Xilinx ISE 14.7 Windows10  </a:t>
            </a: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inherit"/>
              </a:rPr>
              <a:t> </a:t>
            </a:r>
            <a:r>
              <a:rPr lang="en-US" b="0" i="0" u="sng">
                <a:solidFill>
                  <a:srgbClr val="1874A4"/>
                </a:solidFill>
                <a:effectLst/>
                <a:latin typeface="inherit"/>
                <a:hlinkClick r:id="rId2"/>
              </a:rPr>
              <a:t>https://www.youtube.com/watch?v=VMEIPCjqinA</a:t>
            </a:r>
            <a:endParaRPr lang="en-US" b="0" i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2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4A60-3620-4726-BC23-9D0BAF44D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 b="0" i="0">
                <a:solidFill>
                  <a:srgbClr val="000000"/>
                </a:solidFill>
                <a:effectLst/>
                <a:latin typeface="inherit"/>
              </a:rPr>
              <a:t>Install Guide</a:t>
            </a:r>
            <a:endParaRPr lang="en-US" sz="4000"/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C55E677C-499C-4DC9-ACA8-AC3010E61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37" name="Content Placeholder 3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4F66AB5-F24B-43BC-890E-D46E934B1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2" y="714094"/>
            <a:ext cx="6909577" cy="545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3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8E01-A78C-404C-8A5D-ADFF969B9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 b="0" i="0">
                <a:solidFill>
                  <a:srgbClr val="000000"/>
                </a:solidFill>
                <a:effectLst/>
                <a:latin typeface="inherit"/>
              </a:rPr>
              <a:t>Install Guide</a:t>
            </a:r>
            <a:endParaRPr lang="en-US" sz="40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B386FA-7535-4B58-8C7B-840110BCF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B87CDD7-7037-44EF-BF78-58FBF4BB0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2" y="708184"/>
            <a:ext cx="6909577" cy="545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4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27F6-7652-408E-BCB5-F4F4B5CC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 b="0" i="0">
                <a:solidFill>
                  <a:srgbClr val="000000"/>
                </a:solidFill>
                <a:effectLst/>
                <a:latin typeface="inherit"/>
              </a:rPr>
              <a:t>Install Guide</a:t>
            </a:r>
            <a:endParaRPr lang="en-US" sz="40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923B152-B36C-4303-9984-241EF17EA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92A4F52-D091-496D-B645-C3D46F4B1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2" y="725628"/>
            <a:ext cx="6909577" cy="540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87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A6F19-A86D-4F20-B6DD-58DCDFD0E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 b="0" i="0">
                <a:solidFill>
                  <a:srgbClr val="000000"/>
                </a:solidFill>
                <a:effectLst/>
                <a:latin typeface="inherit"/>
              </a:rPr>
              <a:t>Install Guide</a:t>
            </a:r>
            <a:endParaRPr lang="en-US" sz="40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F705D9-B7F6-4E14-A1C0-DB68BF11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1B5A529-6307-462A-AB05-0742507FA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2" y="691080"/>
            <a:ext cx="6909577" cy="547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28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DD84-7927-4467-99B0-8E820EF17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 b="0" i="0">
                <a:solidFill>
                  <a:srgbClr val="000000"/>
                </a:solidFill>
                <a:effectLst/>
                <a:latin typeface="inherit"/>
              </a:rPr>
              <a:t>Install Guide</a:t>
            </a:r>
            <a:endParaRPr lang="en-US" sz="40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5DE5B79-3AF6-4261-BEB2-50228DCA5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336C714-3EFB-42E9-A879-3CA4661B1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2" y="699717"/>
            <a:ext cx="6909577" cy="545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4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D0CB-8A3D-49E2-AFCA-7E46548F3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 b="0" i="0">
                <a:solidFill>
                  <a:srgbClr val="000000"/>
                </a:solidFill>
                <a:effectLst/>
                <a:latin typeface="inherit"/>
              </a:rPr>
              <a:t>Install Guide</a:t>
            </a:r>
            <a:endParaRPr lang="en-US" sz="40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21C4A0D-2FD0-43F4-A412-BD61B128A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47FC0B2-5D85-4146-8164-F45C40BE7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2" y="716821"/>
            <a:ext cx="6909577" cy="544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10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7586BF26256B46AA54A745F80DA1B5" ma:contentTypeVersion="4" ma:contentTypeDescription="Create a new document." ma:contentTypeScope="" ma:versionID="bc253165a908b8c11e11979d1a8fb75c">
  <xsd:schema xmlns:xsd="http://www.w3.org/2001/XMLSchema" xmlns:xs="http://www.w3.org/2001/XMLSchema" xmlns:p="http://schemas.microsoft.com/office/2006/metadata/properties" xmlns:ns2="f051f7f0-dfe2-492e-a86f-53306019f056" xmlns:ns3="66aee9ed-e24a-43a3-8ad0-54a0b823d58f" targetNamespace="http://schemas.microsoft.com/office/2006/metadata/properties" ma:root="true" ma:fieldsID="45b268abae90b54435c26b07524d03ca" ns2:_="" ns3:_="">
    <xsd:import namespace="f051f7f0-dfe2-492e-a86f-53306019f056"/>
    <xsd:import namespace="66aee9ed-e24a-43a3-8ad0-54a0b823d5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51f7f0-dfe2-492e-a86f-53306019f0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aee9ed-e24a-43a3-8ad0-54a0b823d5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D1B737-335B-4B2D-9295-6749DDA1C05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56D7C0A-AAFF-45F0-8A74-EEB01C35789C}"/>
</file>

<file path=customXml/itemProps3.xml><?xml version="1.0" encoding="utf-8"?>
<ds:datastoreItem xmlns:ds="http://schemas.openxmlformats.org/officeDocument/2006/customXml" ds:itemID="{2688C304-9441-4977-99D3-8756BD3AE1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Integral</vt:lpstr>
      <vt:lpstr>Xilinx ISE Simulator installation and troubleshooting</vt:lpstr>
      <vt:lpstr>Outline</vt:lpstr>
      <vt:lpstr>Install Guide</vt:lpstr>
      <vt:lpstr>Install Guide</vt:lpstr>
      <vt:lpstr>Install Guide</vt:lpstr>
      <vt:lpstr>Install Guide</vt:lpstr>
      <vt:lpstr>Install Guide</vt:lpstr>
      <vt:lpstr>Install Guide</vt:lpstr>
      <vt:lpstr>Install Guide</vt:lpstr>
      <vt:lpstr>Install Guide</vt:lpstr>
      <vt:lpstr>Install Guide</vt:lpstr>
      <vt:lpstr>Install Guide</vt:lpstr>
      <vt:lpstr>Install Guide</vt:lpstr>
      <vt:lpstr>Install Guide</vt:lpstr>
      <vt:lpstr>License</vt:lpstr>
      <vt:lpstr>License</vt:lpstr>
      <vt:lpstr>error</vt:lpstr>
      <vt:lpstr>Error</vt:lpstr>
      <vt:lpstr>Error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Xilinx ISE Simulator installation and troubleshooting</dc:title>
  <dc:creator>Rabab Gamal</dc:creator>
  <cp:revision>1</cp:revision>
  <dcterms:created xsi:type="dcterms:W3CDTF">2021-05-02T11:11:29Z</dcterms:created>
  <dcterms:modified xsi:type="dcterms:W3CDTF">2021-05-03T19:26:36Z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0x010100177586BF26256B46AA54A745F80DA1B5</vt:lpwstr>
  </property>
</Properties>
</file>