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üero Ruvalcaba" userId="5975dc06bed399db" providerId="LiveId" clId="{DFB73FC2-D39C-0348-BC55-064AA12A4A99}"/>
    <pc:docChg chg="undo custSel modSld sldOrd">
      <pc:chgData name="güero Ruvalcaba" userId="5975dc06bed399db" providerId="LiveId" clId="{DFB73FC2-D39C-0348-BC55-064AA12A4A99}" dt="2019-05-23T12:44:12.252" v="25" actId="27696"/>
      <pc:docMkLst>
        <pc:docMk/>
      </pc:docMkLst>
      <pc:sldChg chg="addSp delSp ord modTransition">
        <pc:chgData name="güero Ruvalcaba" userId="5975dc06bed399db" providerId="LiveId" clId="{DFB73FC2-D39C-0348-BC55-064AA12A4A99}" dt="2019-05-23T12:34:21.642" v="9" actId="12563"/>
        <pc:sldMkLst>
          <pc:docMk/>
          <pc:sldMk cId="3118844866" sldId="256"/>
        </pc:sldMkLst>
        <pc:graphicFrameChg chg="add del">
          <ac:chgData name="güero Ruvalcaba" userId="5975dc06bed399db" providerId="LiveId" clId="{DFB73FC2-D39C-0348-BC55-064AA12A4A99}" dt="2019-05-23T12:32:55.089" v="3" actId="3680"/>
          <ac:graphicFrameMkLst>
            <pc:docMk/>
            <pc:sldMk cId="3118844866" sldId="256"/>
            <ac:graphicFrameMk id="4" creationId="{62EEA6FA-85F6-494A-96AA-949A4B8DD0E7}"/>
          </ac:graphicFrameMkLst>
        </pc:graphicFrameChg>
      </pc:sldChg>
      <pc:sldChg chg="ord modTransition addAnim delAnim modAnim">
        <pc:chgData name="güero Ruvalcaba" userId="5975dc06bed399db" providerId="LiveId" clId="{DFB73FC2-D39C-0348-BC55-064AA12A4A99}" dt="2019-05-23T12:42:57.787" v="20" actId="27696"/>
        <pc:sldMkLst>
          <pc:docMk/>
          <pc:sldMk cId="4269626468" sldId="257"/>
        </pc:sldMkLst>
      </pc:sldChg>
      <pc:sldChg chg="modTransition addAnim">
        <pc:chgData name="güero Ruvalcaba" userId="5975dc06bed399db" providerId="LiveId" clId="{DFB73FC2-D39C-0348-BC55-064AA12A4A99}" dt="2019-05-23T12:43:11.129" v="21" actId="27696"/>
        <pc:sldMkLst>
          <pc:docMk/>
          <pc:sldMk cId="2827752158" sldId="258"/>
        </pc:sldMkLst>
      </pc:sldChg>
      <pc:sldChg chg="modTransition addAnim">
        <pc:chgData name="güero Ruvalcaba" userId="5975dc06bed399db" providerId="LiveId" clId="{DFB73FC2-D39C-0348-BC55-064AA12A4A99}" dt="2019-05-23T12:43:24.397" v="22" actId="27696"/>
        <pc:sldMkLst>
          <pc:docMk/>
          <pc:sldMk cId="1025062516" sldId="259"/>
        </pc:sldMkLst>
      </pc:sldChg>
      <pc:sldChg chg="modTransition addAnim">
        <pc:chgData name="güero Ruvalcaba" userId="5975dc06bed399db" providerId="LiveId" clId="{DFB73FC2-D39C-0348-BC55-064AA12A4A99}" dt="2019-05-23T12:43:41.519" v="23" actId="27696"/>
        <pc:sldMkLst>
          <pc:docMk/>
          <pc:sldMk cId="3237963101" sldId="260"/>
        </pc:sldMkLst>
      </pc:sldChg>
      <pc:sldChg chg="modTransition addAnim">
        <pc:chgData name="güero Ruvalcaba" userId="5975dc06bed399db" providerId="LiveId" clId="{DFB73FC2-D39C-0348-BC55-064AA12A4A99}" dt="2019-05-23T12:43:56.349" v="24" actId="27696"/>
        <pc:sldMkLst>
          <pc:docMk/>
          <pc:sldMk cId="2123739203" sldId="261"/>
        </pc:sldMkLst>
      </pc:sldChg>
      <pc:sldChg chg="addSp modTransition addAnim">
        <pc:chgData name="güero Ruvalcaba" userId="5975dc06bed399db" providerId="LiveId" clId="{DFB73FC2-D39C-0348-BC55-064AA12A4A99}" dt="2019-05-23T12:44:12.252" v="25" actId="27696"/>
        <pc:sldMkLst>
          <pc:docMk/>
          <pc:sldMk cId="2473796740" sldId="262"/>
        </pc:sldMkLst>
        <pc:spChg chg="add">
          <ac:chgData name="güero Ruvalcaba" userId="5975dc06bed399db" providerId="LiveId" clId="{DFB73FC2-D39C-0348-BC55-064AA12A4A99}" dt="2019-05-23T12:35:51.762" v="14" actId="139"/>
          <ac:spMkLst>
            <pc:docMk/>
            <pc:sldMk cId="2473796740" sldId="262"/>
            <ac:spMk id="5" creationId="{7C6F0FA7-3B85-0B43-8382-EC66C49519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758BC-0739-C240-BFBA-DCEEF2EFB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Estequiometria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60DD51-CBB9-0949-AA98-B5AAB5254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Omar y alexis</a:t>
            </a:r>
          </a:p>
        </p:txBody>
      </p:sp>
    </p:spTree>
    <p:extLst>
      <p:ext uri="{BB962C8B-B14F-4D97-AF65-F5344CB8AC3E}">
        <p14:creationId xmlns:p14="http://schemas.microsoft.com/office/powerpoint/2010/main" val="311884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6C495-BF87-F14F-A8C3-B957C865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DB642-E718-E843-93E6-A446F049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>
                <a:solidFill>
                  <a:schemeClr val="bg1">
                    <a:lumMod val="10000"/>
                  </a:schemeClr>
                </a:solidFill>
                <a:latin typeface=".SFUIText"/>
              </a:rPr>
              <a:t>es el cálculo de las relaciones cuantitativas entre los reactivos y productos en el transcurso de una reacción química.[1] Estas relaciones se pueden deducir a partir de la teoría atómica, aunque históricamente se enunciaron sin hacer referencia a la composición de la materia, según distintas leyes y principios</a:t>
            </a:r>
            <a:endParaRPr lang="es-MX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40AB8DC9-1B7C-D045-B84A-DFAD0A52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49476"/>
            <a:ext cx="2308524" cy="230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264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2D89E-2AD0-D644-81F8-5E4C2377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Donde surgió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2F833A-43E3-3147-892E-4031FCD87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618" y="804689"/>
            <a:ext cx="6281873" cy="5248622"/>
          </a:xfrm>
        </p:spPr>
        <p:txBody>
          <a:bodyPr/>
          <a:lstStyle/>
          <a:p>
            <a:r>
              <a:rPr lang="es-MX" sz="1800" dirty="0">
                <a:solidFill>
                  <a:srgbClr val="222222"/>
                </a:solidFill>
                <a:latin typeface=".SFUIText"/>
              </a:rPr>
              <a:t>El pri</a:t>
            </a:r>
            <a:r>
              <a:rPr lang="es-MX" sz="1800" dirty="0">
                <a:latin typeface=".SFUIText"/>
              </a:rPr>
              <a:t>mero que enunció los principios de la </a:t>
            </a:r>
            <a:r>
              <a:rPr lang="es-MX" sz="1800" dirty="0" err="1">
                <a:latin typeface=".SFUIText"/>
              </a:rPr>
              <a:t>estequiometría</a:t>
            </a:r>
            <a:r>
              <a:rPr lang="es-MX" sz="1800" dirty="0">
                <a:latin typeface=".SFUIText"/>
              </a:rPr>
              <a:t> fue </a:t>
            </a:r>
            <a:r>
              <a:rPr lang="es-MX" sz="1800" dirty="0" err="1">
                <a:latin typeface=".SFUIText"/>
              </a:rPr>
              <a:t>Jeremias</a:t>
            </a:r>
            <a:r>
              <a:rPr lang="es-MX" sz="1800" dirty="0">
                <a:latin typeface=".SFUIText"/>
              </a:rPr>
              <a:t> Benjamin Richter (1762-1807), en 1792, quien describir la </a:t>
            </a:r>
            <a:r>
              <a:rPr lang="es-MX" sz="1800" dirty="0" err="1">
                <a:latin typeface=".SFUIText"/>
              </a:rPr>
              <a:t>estequiometría</a:t>
            </a:r>
            <a:r>
              <a:rPr lang="es-MX" sz="1800" dirty="0">
                <a:latin typeface=".SFUIText"/>
              </a:rPr>
              <a:t> </a:t>
            </a:r>
            <a:endParaRPr lang="es-MX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C49A9252-3CCF-D244-9085-28B81A78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72" y="4211633"/>
            <a:ext cx="1904999" cy="18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5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F04C2-3550-CA40-B4B8-85DD5012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352507"/>
          </a:xfrm>
        </p:spPr>
        <p:txBody>
          <a:bodyPr/>
          <a:lstStyle/>
          <a:p>
            <a:r>
              <a:rPr lang="es-MX" dirty="0"/>
              <a:t>Ecuaciones </a:t>
            </a:r>
            <a:r>
              <a:rPr lang="es-MX" dirty="0" err="1"/>
              <a:t>quimicas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C3E08-FE60-2648-BD4A-6E6231B9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>
                <a:latin typeface=".SFUIText"/>
              </a:rPr>
              <a:t>Una ecuación química es una representación escrita de una reacción química. Se basa en el uso de símbolos químicos que identifican a los átomos que intervienen y como se encuentran agrupados antes y después de la reacción. Cada grupo de átomos se encuentra separado por símbolos (+) y representa a las moléculas</a:t>
            </a:r>
            <a:endParaRPr lang="es-MX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3F9E1008-F84A-7C4C-9F9D-57F24AF4F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89" y="4460018"/>
            <a:ext cx="2545150" cy="19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6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70779-E54C-5648-87EC-395F6B49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Cuales son los cálculos </a:t>
            </a:r>
            <a:r>
              <a:rPr lang="es-MX" dirty="0" err="1"/>
              <a:t>estequiometricos</a:t>
            </a:r>
            <a:endParaRPr lang="es-MX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D61B0F0-294C-104F-9DBD-8A9EE44AB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804689"/>
            <a:ext cx="6281873" cy="5248622"/>
          </a:xfrm>
        </p:spPr>
        <p:txBody>
          <a:bodyPr/>
          <a:lstStyle/>
          <a:p>
            <a:r>
              <a:rPr lang="es-MX" sz="1800" dirty="0">
                <a:solidFill>
                  <a:srgbClr val="3C4043"/>
                </a:solidFill>
                <a:latin typeface="HelveticaNeue"/>
              </a:rPr>
              <a:t>Reactivo límite. La parte de la química que se encarga del estudio cuantitativo de los reactivos y productos que participan en una reacción se llama </a:t>
            </a:r>
            <a:r>
              <a:rPr lang="es-MX" sz="1800" dirty="0" err="1">
                <a:solidFill>
                  <a:srgbClr val="3C4043"/>
                </a:solidFill>
                <a:latin typeface="HelveticaNeue"/>
              </a:rPr>
              <a:t>estequiometría</a:t>
            </a:r>
            <a:r>
              <a:rPr lang="es-MX" sz="1800" dirty="0">
                <a:solidFill>
                  <a:srgbClr val="3C4043"/>
                </a:solidFill>
                <a:latin typeface="HelveticaNeue"/>
              </a:rPr>
              <a:t>. La palabra </a:t>
            </a:r>
            <a:r>
              <a:rPr lang="es-MX" sz="1800" dirty="0" err="1">
                <a:solidFill>
                  <a:srgbClr val="3C4043"/>
                </a:solidFill>
                <a:latin typeface="HelveticaNeue"/>
              </a:rPr>
              <a:t>estequiometría</a:t>
            </a:r>
            <a:r>
              <a:rPr lang="es-MX" sz="1800" dirty="0">
                <a:solidFill>
                  <a:srgbClr val="3C4043"/>
                </a:solidFill>
                <a:latin typeface="HelveticaNeue"/>
              </a:rPr>
              <a:t> deriva de dos palabras griegas: </a:t>
            </a:r>
            <a:r>
              <a:rPr lang="es-MX" sz="1800" dirty="0" err="1">
                <a:solidFill>
                  <a:srgbClr val="3C4043"/>
                </a:solidFill>
                <a:latin typeface="HelveticaNeue"/>
              </a:rPr>
              <a:t>stoicheion</a:t>
            </a:r>
            <a:r>
              <a:rPr lang="es-MX" sz="1800" dirty="0">
                <a:solidFill>
                  <a:srgbClr val="3C4043"/>
                </a:solidFill>
                <a:latin typeface="HelveticaNeue"/>
              </a:rPr>
              <a:t>, que significa elemento, y </a:t>
            </a:r>
            <a:r>
              <a:rPr lang="es-MX" sz="1800" dirty="0" err="1">
                <a:solidFill>
                  <a:srgbClr val="3C4043"/>
                </a:solidFill>
                <a:latin typeface="HelveticaNeue"/>
              </a:rPr>
              <a:t>metron</a:t>
            </a:r>
            <a:r>
              <a:rPr lang="es-MX" sz="1800" dirty="0">
                <a:solidFill>
                  <a:srgbClr val="3C4043"/>
                </a:solidFill>
                <a:latin typeface="HelveticaNeue"/>
              </a:rPr>
              <a:t> que significa medida.</a:t>
            </a:r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1C610301-94FC-0E4E-8982-27FEDF8A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17" y="4392219"/>
            <a:ext cx="2482997" cy="18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631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22A7D-727B-4343-9EBF-7AF03CE1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En qué consisten las leyes de la </a:t>
            </a:r>
            <a:r>
              <a:rPr lang="es-MX" dirty="0" err="1"/>
              <a:t>estequiometria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3E569-B5F5-2442-B792-866E5BF0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>
                <a:solidFill>
                  <a:srgbClr val="3C4043"/>
                </a:solidFill>
                <a:latin typeface="HelveticaNeue"/>
              </a:rPr>
              <a:t>La ley de las </a:t>
            </a:r>
            <a:r>
              <a:rPr lang="es-MX" sz="1800" b="1" dirty="0">
                <a:solidFill>
                  <a:srgbClr val="3C4043"/>
                </a:solidFill>
                <a:latin typeface="HelveticaNeue-Bold"/>
              </a:rPr>
              <a:t>proporciones</a:t>
            </a:r>
            <a:r>
              <a:rPr lang="es-MX" sz="1800" b="0" dirty="0">
                <a:solidFill>
                  <a:srgbClr val="3C4043"/>
                </a:solidFill>
                <a:latin typeface="HelveticaNeue"/>
              </a:rPr>
              <a:t> definidas es una de las </a:t>
            </a:r>
            <a:r>
              <a:rPr lang="es-MX" sz="1800" b="1" dirty="0">
                <a:solidFill>
                  <a:srgbClr val="3C4043"/>
                </a:solidFill>
                <a:latin typeface="HelveticaNeue-Bold"/>
              </a:rPr>
              <a:t>leyes </a:t>
            </a:r>
            <a:r>
              <a:rPr lang="es-MX" sz="1800" b="1" dirty="0" err="1">
                <a:solidFill>
                  <a:srgbClr val="3C4043"/>
                </a:solidFill>
                <a:latin typeface="HelveticaNeue-Bold"/>
              </a:rPr>
              <a:t>estequiométricas</a:t>
            </a:r>
            <a:r>
              <a:rPr lang="es-MX" sz="1800" b="0" dirty="0">
                <a:solidFill>
                  <a:srgbClr val="3C4043"/>
                </a:solidFill>
                <a:latin typeface="HelveticaNeue"/>
              </a:rPr>
              <a:t>, según la cual «cuando se combinan dos o más elementos para dar un determinado compuesto, siempre lo hacen en una relación de </a:t>
            </a:r>
            <a:r>
              <a:rPr lang="es-MX" sz="1800" b="1" dirty="0">
                <a:solidFill>
                  <a:srgbClr val="3C4043"/>
                </a:solidFill>
                <a:latin typeface="HelveticaNeue-Bold"/>
              </a:rPr>
              <a:t>masas</a:t>
            </a:r>
            <a:r>
              <a:rPr lang="es-MX" sz="1800" b="0" dirty="0">
                <a:solidFill>
                  <a:srgbClr val="3C4043"/>
                </a:solidFill>
                <a:latin typeface="HelveticaNeue"/>
              </a:rPr>
              <a:t> constantes.</a:t>
            </a:r>
            <a:endParaRPr lang="es-MX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BD759124-0B87-364D-B616-CF52CD8B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958" y="4079659"/>
            <a:ext cx="2600354" cy="17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392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B743B-74CA-4F48-BFCE-274CE8C2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Que son los coeficientes </a:t>
            </a:r>
            <a:r>
              <a:rPr lang="es-MX" dirty="0" err="1"/>
              <a:t>estequiometricos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75EFB-C017-D94E-9D12-F6DBF916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>
                <a:solidFill>
                  <a:srgbClr val="3C4043"/>
                </a:solidFill>
                <a:latin typeface="HelveticaNeue"/>
              </a:rPr>
              <a:t>Son los números que aparecen delante de las fórmulas de los reactivos y productos después de igualar la ecuación química. La igualación de una ecuación química se debe al hecho de que debe conservarse la masa en toda reacción química (ley de Lavoisier).</a:t>
            </a:r>
            <a:endParaRPr lang="es-MX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9EEA9643-F6DE-664B-8FA1-A4F2DC56D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27" y="4612515"/>
            <a:ext cx="2532340" cy="177295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C6F0FA7-3B85-0B43-8382-EC66C49519B7}"/>
              </a:ext>
            </a:extLst>
          </p:cNvPr>
          <p:cNvSpPr txBox="1"/>
          <p:nvPr/>
        </p:nvSpPr>
        <p:spPr>
          <a:xfrm>
            <a:off x="5178167" y="253519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3796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Atlas</vt:lpstr>
      <vt:lpstr>Estequiometria</vt:lpstr>
      <vt:lpstr>Que es</vt:lpstr>
      <vt:lpstr>Donde surgió </vt:lpstr>
      <vt:lpstr>Ecuaciones quimicas</vt:lpstr>
      <vt:lpstr>Cuales son los cálculos estequiometricos</vt:lpstr>
      <vt:lpstr>En qué consisten las leyes de la estequiometria </vt:lpstr>
      <vt:lpstr>Que son los coeficientes estequiometricos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Estequiometria</dc:title>
  <dc:creator>güero Ruvalcaba</dc:creator>
  <cp:lastModifiedBy>güero Ruvalcaba</cp:lastModifiedBy>
  <cp:revision>3</cp:revision>
  <dcterms:created xsi:type="dcterms:W3CDTF">2019-05-21T15:04:24Z</dcterms:created>
  <dcterms:modified xsi:type="dcterms:W3CDTF">2019-05-23T12:44:23Z</dcterms:modified>
</cp:coreProperties>
</file>