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6BBC-8447-2468-0520-65258D67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111CA-D1FE-26EA-C3A9-1672492F4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3BBF-3A96-4550-8C66-9A1F526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E536-D0BE-B093-C3A0-91518DDE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84B7-9E4E-245C-9CD3-DD0B135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ED53-E158-7DD2-27FE-2907E3BE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7E72D-3794-624E-6AA9-C01C3DDD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7535-C666-45DE-56B9-379D5B6D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885D-F356-291C-219A-E0C4AF66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7F5B-2913-93CE-CA8B-C118C1C0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DDE7A-98D9-6786-0D18-677AA28F7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DF616-094D-99E1-AB93-9B7A3B05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4D90-EB7D-5FA1-9C62-1769457B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9FAC-CB64-358F-9AB9-25383835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301D-1C86-C06A-DC68-DDE94CF8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9FB-A5F3-8ABD-14BA-0D4B2AC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3C55-84FD-14B3-3BCD-BF7974C5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3DD2-5D7B-8DEE-8D62-9A03A2CA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59A4-F150-30F2-482E-7523418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261-29BE-549F-AEAC-D9F94088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8FF2-D528-588F-2E43-48EBFDB5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E35D7-3950-2895-611D-D35D433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BA6D-4308-F142-57C1-225F3ED3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5BEA-4194-0F64-4E42-7D2DA3F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7BA8-73D2-236A-F1B3-6DADB361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99D7-3C98-F600-DFA6-78847B99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ABB6-3D72-DEC5-968C-6B1A4A36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BB85-9BAE-1A02-11E3-DE2EF3ED6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65F9C-8DB0-BB3B-4FB8-92C6182C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5D79C-DBDC-238A-1AFA-EB171612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548D-88B2-6256-BFD2-3A2C5964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E64A-3257-EFAB-9525-39FA16B2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A9D2-F0C1-E557-A7A6-E6C6E900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EA076-8124-D3DE-C4A3-C9168876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B382-691E-F7F9-9CF5-983DF903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36F3-63F4-6A98-D48A-2A5DE3BE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05DA8-58B5-C6D6-AFB8-569B1FB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C663D-D781-1BCA-CDCE-748B96C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C9301-5081-C403-D58D-D2EE7A6D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BE7A-3C82-C9E3-6B23-41F4916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D0441-1C7D-26EA-604F-7BC98779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F77C-3DB4-CA0F-5770-9D069F62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541C0-2E85-3160-4A94-6D7973B5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A26E6-291B-A612-8431-FA07FCAB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23873-896D-023C-C617-A948FEC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6C535-F6AF-B15D-6196-C201DE79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25A6-1111-F103-0072-F04902EC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4BD0-A291-3D1C-AEB6-F21A3A9A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5323B-C4F4-81B5-59A9-6552B803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E1CB-C9E3-592C-B4B6-738540E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F5A8-C284-7CEE-6688-3C5721B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B3203-4F43-7EFA-9214-019CE812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E716-F287-DD12-348F-F57B9191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19023-7478-1178-E7E2-7B538899E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5B6FC-ABEA-87FC-7151-6B4C4BF78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230C-1F81-AB10-3035-C31E08E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ED59B-5A64-5625-56EE-7AC278B1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A547-162F-DE80-B5C2-7E22AFD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432EF-9835-5CF8-126D-E86010DA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509D-8FC5-5FC5-5888-16A2A5EC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1C49-B5E6-D13E-A957-D2F70C2A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9357-87B2-4959-837F-C855054945C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CD4D-5FD0-392C-2826-83C68A52F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5A4F-F745-0BEE-13E1-38AC6EAE8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3C37-C747-4633-96D7-71E69BB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770C3-7769-1E76-8738-6718C3C1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71437"/>
            <a:ext cx="95154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311EC-05A7-EDDD-9880-FCC5C4F2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29" y="290512"/>
            <a:ext cx="594733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4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2B05D-D540-590B-946D-C1F9746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33387"/>
            <a:ext cx="86106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39BD3-BCE9-9828-A2DB-1C119E04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52" y="109537"/>
            <a:ext cx="6408864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62E3-3692-2171-D392-A35A1D91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47650"/>
            <a:ext cx="9648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3D077-BD01-BF75-31F7-0C25FEB9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61912"/>
            <a:ext cx="100107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6812B-54F7-65D7-5FFA-B54E30D0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07" y="0"/>
            <a:ext cx="3147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4C4E7-A41F-6080-FCF1-8F6FAA5C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33462"/>
            <a:ext cx="97631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8B700-9EF0-7909-83AD-1B56B833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95287"/>
            <a:ext cx="85915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4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95E9F-4C98-8481-471F-2FAAB9F5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52" y="0"/>
            <a:ext cx="9393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D17D6-42B5-D670-286A-1BDFF762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81000"/>
            <a:ext cx="97631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4249E-B8B7-40E9-0D03-D7CE3D0C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452437"/>
            <a:ext cx="83534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HASHEM HAMAD</dc:creator>
  <cp:lastModifiedBy>SAMI HASHEM HAMAD</cp:lastModifiedBy>
  <cp:revision>1</cp:revision>
  <dcterms:created xsi:type="dcterms:W3CDTF">2022-12-23T22:16:11Z</dcterms:created>
  <dcterms:modified xsi:type="dcterms:W3CDTF">2022-12-23T22:30:46Z</dcterms:modified>
</cp:coreProperties>
</file>