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70" r:id="rId10"/>
    <p:sldMasterId id="2147483672" r:id="rId11"/>
    <p:sldMasterId id="2147483674" r:id="rId12"/>
    <p:sldMasterId id="2147483676" r:id="rId13"/>
    <p:sldMasterId id="2147483678" r:id="rId14"/>
    <p:sldMasterId id="2147483680" r:id="rId15"/>
    <p:sldMasterId id="2147483682" r:id="rId16"/>
    <p:sldMasterId id="2147483684" r:id="rId17"/>
    <p:sldMasterId id="2147483686" r:id="rId18"/>
    <p:sldMasterId id="2147483688" r:id="rId19"/>
  </p:sldMasterIdLst>
  <p:sldIdLst>
    <p:sldId id="256" r:id="rId20"/>
    <p:sldId id="257" r:id="rId21"/>
    <p:sldId id="258" r:id="rId22"/>
    <p:sldId id="261" r:id="rId23"/>
    <p:sldId id="263" r:id="rId24"/>
    <p:sldId id="283" r:id="rId25"/>
    <p:sldId id="265" r:id="rId26"/>
    <p:sldId id="284" r:id="rId27"/>
    <p:sldId id="285" r:id="rId28"/>
    <p:sldId id="289" r:id="rId29"/>
    <p:sldId id="287" r:id="rId30"/>
    <p:sldId id="288" r:id="rId31"/>
    <p:sldId id="266" r:id="rId32"/>
    <p:sldId id="269" r:id="rId33"/>
    <p:sldId id="282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ar elkabbany" initials="oe" lastIdx="1" clrIdx="0">
    <p:extLst>
      <p:ext uri="{19B8F6BF-5375-455C-9EA6-DF929625EA0E}">
        <p15:presenceInfo xmlns:p15="http://schemas.microsoft.com/office/powerpoint/2012/main" userId="ec71c35e3c0776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7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2.xml"/><Relationship Id="rId34" Type="http://schemas.openxmlformats.org/officeDocument/2006/relationships/slide" Target="slides/slide15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29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12T10:49:06.58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44600" y="238320"/>
            <a:ext cx="54997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44600" y="238320"/>
            <a:ext cx="54997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44600" y="238320"/>
            <a:ext cx="54997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44600" y="238320"/>
            <a:ext cx="54997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;p2"/>
          <p:cNvPicPr/>
          <p:nvPr/>
        </p:nvPicPr>
        <p:blipFill>
          <a:blip r:embed="rId3"/>
          <a:srcRect b="1559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" name="Google Shape;10;p2"/>
          <p:cNvSpPr/>
          <p:nvPr/>
        </p:nvSpPr>
        <p:spPr>
          <a:xfrm>
            <a:off x="243360" y="259560"/>
            <a:ext cx="8656920" cy="46242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70520" y="828000"/>
            <a:ext cx="8115840" cy="1373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20000" y="52128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20000" y="1160640"/>
            <a:ext cx="7703640" cy="411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pic>
        <p:nvPicPr>
          <p:cNvPr id="39" name="Google Shape;22;p4"/>
          <p:cNvPicPr/>
          <p:nvPr/>
        </p:nvPicPr>
        <p:blipFill>
          <a:blip r:embed="rId3"/>
          <a:srcRect l="49530" r="49530"/>
          <a:stretch/>
        </p:blipFill>
        <p:spPr>
          <a:xfrm rot="5400000">
            <a:off x="4536720" y="591480"/>
            <a:ext cx="120960" cy="8736840"/>
          </a:xfrm>
          <a:prstGeom prst="rect">
            <a:avLst/>
          </a:prstGeom>
          <a:ln w="0">
            <a:noFill/>
          </a:ln>
        </p:spPr>
      </p:pic>
      <p:cxnSp>
        <p:nvCxnSpPr>
          <p:cNvPr id="40" name="Google Shape;23;p4"/>
          <p:cNvCxnSpPr/>
          <p:nvPr/>
        </p:nvCxnSpPr>
        <p:spPr>
          <a:xfrm>
            <a:off x="218520" y="235800"/>
            <a:ext cx="87069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27;p5"/>
          <p:cNvCxnSpPr/>
          <p:nvPr/>
        </p:nvCxnSpPr>
        <p:spPr>
          <a:xfrm>
            <a:off x="218520" y="235800"/>
            <a:ext cx="87069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48" name="Google Shape;30;p6"/>
          <p:cNvCxnSpPr/>
          <p:nvPr/>
        </p:nvCxnSpPr>
        <p:spPr>
          <a:xfrm>
            <a:off x="218520" y="235800"/>
            <a:ext cx="87069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483720" y="529200"/>
            <a:ext cx="4644000" cy="1139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28600" y="238320"/>
            <a:ext cx="3008520" cy="4676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57280" y="1771920"/>
            <a:ext cx="5657040" cy="1679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53" name="Google Shape;37;p8"/>
          <p:cNvCxnSpPr/>
          <p:nvPr/>
        </p:nvCxnSpPr>
        <p:spPr>
          <a:xfrm>
            <a:off x="218520" y="252360"/>
            <a:ext cx="87069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54" name="Google Shape;38;p8"/>
          <p:cNvCxnSpPr/>
          <p:nvPr/>
        </p:nvCxnSpPr>
        <p:spPr>
          <a:xfrm>
            <a:off x="218520" y="4890960"/>
            <a:ext cx="87069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716280" y="656640"/>
            <a:ext cx="4872600" cy="1103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657760" y="2524680"/>
            <a:ext cx="2454120" cy="162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1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8" name="PlaceHolder 2"/>
          <p:cNvSpPr>
            <a:spLocks noGrp="1"/>
          </p:cNvSpPr>
          <p:nvPr>
            <p:ph type="title"/>
          </p:nvPr>
        </p:nvSpPr>
        <p:spPr>
          <a:xfrm>
            <a:off x="4903920" y="529200"/>
            <a:ext cx="3564720" cy="4118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88;p22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91;p23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3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84120" y="1349640"/>
            <a:ext cx="6575760" cy="1378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Funnel Display"/>
                <a:ea typeface="Funnel Display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7" name="Google Shape;49;p11"/>
          <p:cNvCxnSpPr/>
          <p:nvPr/>
        </p:nvCxnSpPr>
        <p:spPr>
          <a:xfrm>
            <a:off x="218520" y="272520"/>
            <a:ext cx="87069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8" name="Google Shape;50;p11"/>
          <p:cNvCxnSpPr/>
          <p:nvPr/>
        </p:nvCxnSpPr>
        <p:spPr>
          <a:xfrm>
            <a:off x="218520" y="4870800"/>
            <a:ext cx="87069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53;p13"/>
          <p:cNvPicPr/>
          <p:nvPr/>
        </p:nvPicPr>
        <p:blipFill>
          <a:blip r:embed="rId3"/>
          <a:srcRect b="15418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0" name="Google Shape;54;p13"/>
          <p:cNvSpPr/>
          <p:nvPr/>
        </p:nvSpPr>
        <p:spPr>
          <a:xfrm>
            <a:off x="243360" y="259560"/>
            <a:ext cx="8656920" cy="46242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71320" y="521280"/>
            <a:ext cx="8000640" cy="57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483720" y="238320"/>
            <a:ext cx="4644000" cy="1139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28600" y="233280"/>
            <a:ext cx="3008520" cy="4676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8680" y="3163320"/>
            <a:ext cx="4383360" cy="1519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" name="PlaceHolder 2"/>
          <p:cNvSpPr>
            <a:spLocks noGrp="1"/>
          </p:cNvSpPr>
          <p:nvPr>
            <p:ph type="title"/>
          </p:nvPr>
        </p:nvSpPr>
        <p:spPr>
          <a:xfrm>
            <a:off x="437760" y="460440"/>
            <a:ext cx="1332360" cy="67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200" b="0" strike="noStrike" spc="-1">
                <a:solidFill>
                  <a:schemeClr val="dk1"/>
                </a:solidFill>
                <a:latin typeface="Funnel Display"/>
                <a:ea typeface="Funnel Display"/>
              </a:rPr>
              <a:t>xx%</a:t>
            </a:r>
            <a:endParaRPr lang="fr-FR" sz="4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13960" y="151920"/>
            <a:ext cx="2760120" cy="4839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43333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229000" y="2268720"/>
            <a:ext cx="3334680" cy="605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734120" y="0"/>
            <a:ext cx="3203640" cy="2612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1683720" cy="2612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12222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0" y="2664000"/>
            <a:ext cx="3287520" cy="2479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5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2" name="PlaceHolder 5"/>
          <p:cNvSpPr>
            <a:spLocks noGrp="1"/>
          </p:cNvSpPr>
          <p:nvPr>
            <p:ph type="body"/>
          </p:nvPr>
        </p:nvSpPr>
        <p:spPr>
          <a:xfrm>
            <a:off x="3336120" y="2664000"/>
            <a:ext cx="1606680" cy="2479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1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cxnSp>
        <p:nvCxnSpPr>
          <p:cNvPr id="23" name="Google Shape;71;p16"/>
          <p:cNvCxnSpPr/>
          <p:nvPr/>
        </p:nvCxnSpPr>
        <p:spPr>
          <a:xfrm>
            <a:off x="8915400" y="357840"/>
            <a:ext cx="360" cy="442800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body"/>
          </p:nvPr>
        </p:nvSpPr>
        <p:spPr>
          <a:xfrm>
            <a:off x="-6840" y="-360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5" name="PlaceHolder 2"/>
          <p:cNvSpPr>
            <a:spLocks noGrp="1"/>
          </p:cNvSpPr>
          <p:nvPr>
            <p:ph type="title"/>
          </p:nvPr>
        </p:nvSpPr>
        <p:spPr>
          <a:xfrm>
            <a:off x="-7920" y="4055760"/>
            <a:ext cx="3564720" cy="4118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76;p18"/>
          <p:cNvPicPr/>
          <p:nvPr/>
        </p:nvPicPr>
        <p:blipFill>
          <a:blip r:embed="rId3"/>
          <a:srcRect t="7797" b="7805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7" name="Google Shape;77;p18"/>
          <p:cNvSpPr/>
          <p:nvPr/>
        </p:nvSpPr>
        <p:spPr>
          <a:xfrm>
            <a:off x="243360" y="259560"/>
            <a:ext cx="8656920" cy="46242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43960" y="457920"/>
            <a:ext cx="8055720" cy="4189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66560" y="828720"/>
            <a:ext cx="811512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800" b="0" strike="noStrike" spc="-1">
                <a:solidFill>
                  <a:schemeClr val="dk1"/>
                </a:solidFill>
                <a:latin typeface="Funnel Display"/>
                <a:ea typeface="Funnel Display"/>
              </a:rPr>
              <a:t>Machine Learning for RRP Robotic Arm Control</a:t>
            </a:r>
            <a:endParaRPr lang="fr-FR" sz="3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552600" y="2496553"/>
            <a:ext cx="8029080" cy="181822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OpenSymbol"/>
              </a:rPr>
              <a:t>Omar Ramadan</a:t>
            </a: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OpenSymbol"/>
              </a:rPr>
              <a:t>Omar Amr</a:t>
            </a: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OpenSymbol"/>
              </a:rPr>
              <a:t>Ahmed Hossam</a:t>
            </a:r>
            <a:endParaRPr lang="en-US" sz="20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cxnSp>
        <p:nvCxnSpPr>
          <p:cNvPr id="66" name="Google Shape;100;p24"/>
          <p:cNvCxnSpPr/>
          <p:nvPr/>
        </p:nvCxnSpPr>
        <p:spPr>
          <a:xfrm>
            <a:off x="556920" y="678600"/>
            <a:ext cx="80301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 idx="4294967295"/>
          </p:nvPr>
        </p:nvSpPr>
        <p:spPr>
          <a:xfrm>
            <a:off x="571680" y="523800"/>
            <a:ext cx="80006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500" spc="-1">
                <a:solidFill>
                  <a:schemeClr val="dk1"/>
                </a:solidFill>
                <a:latin typeface="Funnel Display"/>
                <a:ea typeface="Funnel Display"/>
              </a:rPr>
              <a:t>Ensemble </a:t>
            </a:r>
            <a:r>
              <a:rPr lang="en-US" sz="2500" spc="-1" smtClean="0">
                <a:solidFill>
                  <a:schemeClr val="dk1"/>
                </a:solidFill>
                <a:latin typeface="Funnel Display"/>
                <a:ea typeface="Funnel Display"/>
              </a:rPr>
              <a:t>Learning</a:t>
            </a:r>
            <a:endParaRPr lang="fr-FR" sz="2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 idx="4294967295"/>
          </p:nvPr>
        </p:nvSpPr>
        <p:spPr>
          <a:xfrm>
            <a:off x="262759" y="1200420"/>
            <a:ext cx="3037489" cy="308780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pc="-1">
                <a:solidFill>
                  <a:schemeClr val="dk1"/>
                </a:solidFill>
                <a:latin typeface="DM Sans"/>
                <a:ea typeface="DM Sans"/>
              </a:rPr>
              <a:t>Benefits </a:t>
            </a:r>
            <a:r>
              <a:rPr lang="en-US" sz="1600" b="1" spc="-1">
                <a:solidFill>
                  <a:schemeClr val="dk1"/>
                </a:solidFill>
                <a:latin typeface="DM Sans"/>
                <a:ea typeface="DM Sans"/>
              </a:rPr>
              <a:t>of </a:t>
            </a:r>
            <a:r>
              <a:rPr lang="en-US" sz="1600" b="1" spc="-1" smtClean="0">
                <a:solidFill>
                  <a:schemeClr val="dk1"/>
                </a:solidFill>
                <a:latin typeface="DM Sans"/>
                <a:ea typeface="DM Sans"/>
              </a:rPr>
              <a:t>Ensembles: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1" spc="-1" smtClean="0">
              <a:solidFill>
                <a:schemeClr val="dk1"/>
              </a:solidFill>
              <a:latin typeface="DM Sans"/>
              <a:ea typeface="DM Sans"/>
            </a:endParaRP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400" spc="-1" smtClean="0">
                <a:solidFill>
                  <a:schemeClr val="dk1"/>
                </a:solidFill>
                <a:latin typeface="DM Sans"/>
                <a:ea typeface="DM Sans"/>
              </a:rPr>
              <a:t>Handle </a:t>
            </a:r>
            <a:r>
              <a:rPr lang="en-US" sz="1400" spc="-1">
                <a:solidFill>
                  <a:schemeClr val="dk1"/>
                </a:solidFill>
                <a:latin typeface="DM Sans"/>
                <a:ea typeface="DM Sans"/>
              </a:rPr>
              <a:t>non-linear data </a:t>
            </a:r>
            <a:r>
              <a:rPr lang="en-US" sz="1400" spc="-1">
                <a:solidFill>
                  <a:schemeClr val="dk1"/>
                </a:solidFill>
                <a:latin typeface="DM Sans"/>
                <a:ea typeface="DM Sans"/>
              </a:rPr>
              <a:t>well</a:t>
            </a:r>
            <a:r>
              <a:rPr lang="en-US" sz="1400" spc="-1" smtClean="0">
                <a:solidFill>
                  <a:schemeClr val="dk1"/>
                </a:solidFill>
                <a:latin typeface="DM Sans"/>
                <a:ea typeface="DM Sans"/>
              </a:rPr>
              <a:t>.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400" spc="-1" smtClean="0">
                <a:solidFill>
                  <a:schemeClr val="dk1"/>
                </a:solidFill>
                <a:latin typeface="DM Sans"/>
                <a:ea typeface="DM Sans"/>
              </a:rPr>
              <a:t>Reduce </a:t>
            </a:r>
            <a:r>
              <a:rPr lang="en-US" sz="1400" spc="-1">
                <a:solidFill>
                  <a:schemeClr val="dk1"/>
                </a:solidFill>
                <a:latin typeface="DM Sans"/>
                <a:ea typeface="DM Sans"/>
              </a:rPr>
              <a:t>variance and </a:t>
            </a:r>
            <a:r>
              <a:rPr lang="en-US" sz="1400" spc="-1">
                <a:solidFill>
                  <a:schemeClr val="dk1"/>
                </a:solidFill>
                <a:latin typeface="DM Sans"/>
                <a:ea typeface="DM Sans"/>
              </a:rPr>
              <a:t>overfitting</a:t>
            </a:r>
            <a:r>
              <a:rPr lang="en-US" sz="1400" spc="-1" smtClean="0">
                <a:solidFill>
                  <a:schemeClr val="dk1"/>
                </a:solidFill>
                <a:latin typeface="DM Sans"/>
                <a:ea typeface="DM Sans"/>
              </a:rPr>
              <a:t>.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400" spc="-1" smtClean="0">
                <a:solidFill>
                  <a:schemeClr val="dk1"/>
                </a:solidFill>
                <a:latin typeface="DM Sans"/>
                <a:ea typeface="DM Sans"/>
              </a:rPr>
              <a:t>Deliver </a:t>
            </a:r>
            <a:r>
              <a:rPr lang="en-US" sz="1400" spc="-1">
                <a:solidFill>
                  <a:schemeClr val="dk1"/>
                </a:solidFill>
                <a:latin typeface="DM Sans"/>
                <a:ea typeface="DM Sans"/>
              </a:rPr>
              <a:t>higher accuracy than single models</a:t>
            </a:r>
            <a:endParaRPr lang="ar-EG" sz="1400" strike="noStrike" spc="-1" dirty="0">
              <a:solidFill>
                <a:schemeClr val="dk1"/>
              </a:solidFill>
              <a:latin typeface="DM Sans"/>
              <a:ea typeface="DM Sans"/>
            </a:endParaRPr>
          </a:p>
        </p:txBody>
      </p:sp>
      <p:cxnSp>
        <p:nvCxnSpPr>
          <p:cNvPr id="99" name="Google Shape;166;p32"/>
          <p:cNvCxnSpPr/>
          <p:nvPr/>
        </p:nvCxnSpPr>
        <p:spPr>
          <a:xfrm>
            <a:off x="668160" y="1094040"/>
            <a:ext cx="790452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94040"/>
            <a:ext cx="4139189" cy="374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 idx="4294967295"/>
          </p:nvPr>
        </p:nvSpPr>
        <p:spPr>
          <a:xfrm>
            <a:off x="571680" y="523800"/>
            <a:ext cx="80006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2500" b="0" strike="noStrike" spc="-1" smtClean="0">
                <a:solidFill>
                  <a:schemeClr val="dk1"/>
                </a:solidFill>
                <a:latin typeface="Arial"/>
              </a:rPr>
              <a:t>Learning Curve</a:t>
            </a:r>
            <a:endParaRPr lang="fr-FR" sz="2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 idx="4294967295"/>
          </p:nvPr>
        </p:nvSpPr>
        <p:spPr>
          <a:xfrm>
            <a:off x="283780" y="1223203"/>
            <a:ext cx="2732688" cy="168165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spc="-1">
                <a:solidFill>
                  <a:schemeClr val="dk1"/>
                </a:solidFill>
                <a:latin typeface="DM Sans"/>
                <a:ea typeface="DM Sans"/>
              </a:rPr>
              <a:t>A learning curve shows how the model’s training and validation scores evolve as the training size increases.</a:t>
            </a:r>
            <a:endParaRPr lang="ar-EG" sz="1200" strike="noStrike" spc="-1" dirty="0">
              <a:solidFill>
                <a:schemeClr val="dk1"/>
              </a:solidFill>
              <a:latin typeface="DM Sans"/>
              <a:ea typeface="DM Sans"/>
            </a:endParaRPr>
          </a:p>
        </p:txBody>
      </p:sp>
      <p:cxnSp>
        <p:nvCxnSpPr>
          <p:cNvPr id="99" name="Google Shape;166;p32"/>
          <p:cNvCxnSpPr/>
          <p:nvPr/>
        </p:nvCxnSpPr>
        <p:spPr>
          <a:xfrm>
            <a:off x="668160" y="1094040"/>
            <a:ext cx="790452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794" y="1223203"/>
            <a:ext cx="5099993" cy="298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3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">
                <a:solidFill>
                  <a:schemeClr val="dk1"/>
                </a:solidFill>
              </a:rPr>
              <a:t>Learning </a:t>
            </a:r>
            <a:r>
              <a:rPr lang="fr-FR" spc="-1" smtClean="0">
                <a:solidFill>
                  <a:schemeClr val="dk1"/>
                </a:solidFill>
              </a:rPr>
              <a:t>Curve</a:t>
            </a:r>
            <a:endParaRPr lang="ar-E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96832"/>
            <a:ext cx="4016375" cy="333034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986" y="1496832"/>
            <a:ext cx="4016375" cy="3532368"/>
          </a:xfrm>
        </p:spPr>
      </p:pic>
    </p:spTree>
    <p:extLst>
      <p:ext uri="{BB962C8B-B14F-4D97-AF65-F5344CB8AC3E}">
        <p14:creationId xmlns:p14="http://schemas.microsoft.com/office/powerpoint/2010/main" val="135949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05828" y="1017666"/>
            <a:ext cx="3372794" cy="335463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 err="1">
                <a:solidFill>
                  <a:schemeClr val="dk1"/>
                </a:solidFill>
                <a:latin typeface="Arial"/>
              </a:rPr>
              <a:t>Testing</a:t>
            </a:r>
            <a:r>
              <a:rPr lang="fr-FR" sz="1200" b="1" strike="noStrike" spc="-1" dirty="0">
                <a:solidFill>
                  <a:schemeClr val="dk1"/>
                </a:solidFill>
                <a:latin typeface="Arial"/>
              </a:rPr>
              <a:t> </a:t>
            </a:r>
            <a:r>
              <a:rPr lang="fr-FR" sz="1200" b="1" strike="noStrike" spc="-1" dirty="0" err="1">
                <a:solidFill>
                  <a:schemeClr val="dk1"/>
                </a:solidFill>
                <a:latin typeface="Arial"/>
              </a:rPr>
              <a:t>Strategy</a:t>
            </a:r>
            <a:r>
              <a:rPr lang="fr-FR" sz="1200" b="1" strike="noStrike" spc="-1" dirty="0">
                <a:solidFill>
                  <a:schemeClr val="dk1"/>
                </a:solidFill>
                <a:latin typeface="Arial"/>
              </a:rPr>
              <a:t>:</a:t>
            </a:r>
            <a:r>
              <a:rPr lang="ar-EG" sz="1200" b="0" strike="noStrike" spc="-1" dirty="0">
                <a:solidFill>
                  <a:schemeClr val="dk1"/>
                </a:solidFill>
                <a:latin typeface="Arial"/>
              </a:rPr>
              <a:t/>
            </a:r>
            <a:br>
              <a:rPr lang="ar-EG" sz="1200" b="0" strike="noStrike" spc="-1" dirty="0">
                <a:solidFill>
                  <a:schemeClr val="dk1"/>
                </a:solidFill>
                <a:latin typeface="Arial"/>
              </a:rPr>
            </a:br>
            <a:r>
              <a:rPr lang="fr-FR" sz="1200" b="0" strike="noStrike" spc="-1" dirty="0">
                <a:solidFill>
                  <a:schemeClr val="dk1"/>
                </a:solidFill>
                <a:latin typeface="Arial"/>
              </a:rPr>
              <a:t>20% of the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Arial"/>
              </a:rPr>
              <a:t>dataset</a:t>
            </a:r>
            <a:r>
              <a:rPr lang="fr-FR" sz="1200" b="0" strike="noStrike" spc="-1" dirty="0">
                <a:solidFill>
                  <a:schemeClr val="dk1"/>
                </a:solidFill>
                <a:latin typeface="Arial"/>
              </a:rPr>
              <a:t>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Arial"/>
              </a:rPr>
              <a:t>was</a:t>
            </a:r>
            <a:r>
              <a:rPr lang="fr-FR" sz="1200" b="0" strike="noStrike" spc="-1" dirty="0">
                <a:solidFill>
                  <a:schemeClr val="dk1"/>
                </a:solidFill>
                <a:latin typeface="Arial"/>
              </a:rPr>
              <a:t>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Arial"/>
              </a:rPr>
              <a:t>reserved</a:t>
            </a:r>
            <a:r>
              <a:rPr lang="fr-FR" sz="1200" b="0" strike="noStrike" spc="-1" dirty="0">
                <a:solidFill>
                  <a:schemeClr val="dk1"/>
                </a:solidFill>
                <a:latin typeface="Arial"/>
              </a:rPr>
              <a:t> for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Arial"/>
              </a:rPr>
              <a:t>testing</a:t>
            </a:r>
            <a:r>
              <a:rPr lang="fr-FR" sz="1200" b="0" strike="noStrike" spc="-1" dirty="0">
                <a:solidFill>
                  <a:schemeClr val="dk1"/>
                </a:solidFill>
                <a:latin typeface="Arial"/>
              </a:rPr>
              <a:t>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Arial"/>
              </a:rPr>
              <a:t>unseen</a:t>
            </a:r>
            <a:r>
              <a:rPr lang="fr-FR" sz="1200" b="0" strike="noStrike" spc="-1" dirty="0">
                <a:solidFill>
                  <a:schemeClr val="dk1"/>
                </a:solidFill>
                <a:latin typeface="Arial"/>
              </a:rPr>
              <a:t>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Arial"/>
              </a:rPr>
              <a:t>examples</a:t>
            </a:r>
            <a:r>
              <a:rPr lang="fr-FR" sz="1200" b="0" strike="noStrike" spc="-1" dirty="0">
                <a:solidFill>
                  <a:schemeClr val="dk1"/>
                </a:solidFill>
                <a:latin typeface="Arial"/>
              </a:rPr>
              <a:t>.</a:t>
            </a:r>
            <a:r>
              <a:rPr lang="ar-EG" sz="1200" b="0" strike="noStrike" spc="-1" dirty="0">
                <a:solidFill>
                  <a:schemeClr val="dk1"/>
                </a:solidFill>
                <a:latin typeface="Arial"/>
              </a:rPr>
              <a:t/>
            </a:r>
            <a:br>
              <a:rPr lang="ar-EG" sz="1200" b="0" strike="noStrike" spc="-1" dirty="0">
                <a:solidFill>
                  <a:schemeClr val="dk1"/>
                </a:solidFill>
                <a:latin typeface="Arial"/>
              </a:rPr>
            </a:br>
            <a:r>
              <a:rPr lang="fr-FR" sz="1200" b="0" strike="noStrike" spc="-1" dirty="0" err="1">
                <a:solidFill>
                  <a:schemeClr val="dk1"/>
                </a:solidFill>
                <a:latin typeface="Arial"/>
              </a:rPr>
              <a:t>Models</a:t>
            </a:r>
            <a:r>
              <a:rPr lang="fr-FR" sz="1200" b="0" strike="noStrike" spc="-1" dirty="0">
                <a:solidFill>
                  <a:schemeClr val="dk1"/>
                </a:solidFill>
                <a:latin typeface="Arial"/>
              </a:rPr>
              <a:t>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Arial"/>
              </a:rPr>
              <a:t>were</a:t>
            </a:r>
            <a:r>
              <a:rPr lang="fr-FR" sz="1200" b="0" strike="noStrike" spc="-1" dirty="0">
                <a:solidFill>
                  <a:schemeClr val="dk1"/>
                </a:solidFill>
                <a:latin typeface="Arial"/>
              </a:rPr>
              <a:t>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Arial"/>
              </a:rPr>
              <a:t>tested</a:t>
            </a:r>
            <a:r>
              <a:rPr lang="fr-FR" sz="1200" b="0" strike="noStrike" spc="-1" dirty="0">
                <a:solidFill>
                  <a:schemeClr val="dk1"/>
                </a:solidFill>
                <a:latin typeface="Arial"/>
              </a:rPr>
              <a:t>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Arial"/>
              </a:rPr>
              <a:t>individually</a:t>
            </a:r>
            <a:r>
              <a:rPr lang="fr-FR" sz="1200" b="0" strike="noStrike" spc="-1" dirty="0">
                <a:solidFill>
                  <a:schemeClr val="dk1"/>
                </a:solidFill>
                <a:latin typeface="Arial"/>
              </a:rPr>
              <a:t> for </a:t>
            </a:r>
            <a:r>
              <a:rPr lang="fr-FR" sz="1200" b="0" strike="noStrike" spc="-1" dirty="0" err="1">
                <a:solidFill>
                  <a:schemeClr val="dk1"/>
                </a:solidFill>
                <a:latin typeface="Arial"/>
              </a:rPr>
              <a:t>each</a:t>
            </a:r>
            <a:r>
              <a:rPr lang="fr-FR" sz="1200" b="0" strike="noStrike" spc="-1" dirty="0">
                <a:solidFill>
                  <a:schemeClr val="dk1"/>
                </a:solidFill>
                <a:latin typeface="Arial"/>
              </a:rPr>
              <a:t> output variable.</a:t>
            </a:r>
            <a:r>
              <a:rPr lang="ar-EG" sz="1200" b="0" strike="noStrike" spc="-1" dirty="0">
                <a:solidFill>
                  <a:schemeClr val="dk1"/>
                </a:solidFill>
                <a:latin typeface="Arial"/>
              </a:rPr>
              <a:t/>
            </a:r>
            <a:br>
              <a:rPr lang="ar-EG" sz="1200" b="0" strike="noStrike" spc="-1" dirty="0">
                <a:solidFill>
                  <a:schemeClr val="dk1"/>
                </a:solidFill>
                <a:latin typeface="Arial"/>
              </a:rPr>
            </a:br>
            <a:r>
              <a:rPr lang="ar-EG" sz="1200" b="0" strike="noStrike" spc="-1" dirty="0">
                <a:solidFill>
                  <a:schemeClr val="dk1"/>
                </a:solidFill>
                <a:latin typeface="Arial"/>
              </a:rPr>
              <a:t/>
            </a:r>
            <a:br>
              <a:rPr lang="ar-EG" sz="1200" b="0" strike="noStrike" spc="-1" dirty="0">
                <a:solidFill>
                  <a:schemeClr val="dk1"/>
                </a:solidFill>
                <a:latin typeface="Arial"/>
              </a:rPr>
            </a:br>
            <a:r>
              <a:rPr lang="fr-FR" sz="1200" b="1" strike="noStrike" spc="-1" dirty="0" err="1">
                <a:solidFill>
                  <a:schemeClr val="dk1"/>
                </a:solidFill>
                <a:latin typeface="Arial"/>
              </a:rPr>
              <a:t>Prediction</a:t>
            </a:r>
            <a:r>
              <a:rPr lang="fr-FR" sz="1200" b="1" strike="noStrike" spc="-1" dirty="0">
                <a:solidFill>
                  <a:schemeClr val="dk1"/>
                </a:solidFill>
                <a:latin typeface="Arial"/>
              </a:rPr>
              <a:t> </a:t>
            </a:r>
            <a:r>
              <a:rPr lang="fr-FR" sz="1200" b="1" strike="noStrike" spc="-1" dirty="0" err="1">
                <a:solidFill>
                  <a:schemeClr val="dk1"/>
                </a:solidFill>
                <a:latin typeface="Arial"/>
              </a:rPr>
              <a:t>Example:Input</a:t>
            </a:r>
            <a:r>
              <a:rPr lang="fr-FR" sz="1200" b="1" strike="noStrike" spc="-1" dirty="0">
                <a:solidFill>
                  <a:schemeClr val="dk1"/>
                </a:solidFill>
                <a:latin typeface="Arial"/>
              </a:rPr>
              <a:t>: </a:t>
            </a:r>
            <a:r>
              <a:rPr lang="ar-EG" sz="1200" b="0" strike="noStrike" spc="-1" dirty="0">
                <a:solidFill>
                  <a:schemeClr val="dk1"/>
                </a:solidFill>
                <a:latin typeface="Arial"/>
              </a:rPr>
              <a:t/>
            </a:r>
            <a:br>
              <a:rPr lang="ar-EG" sz="1200" b="0" strike="noStrike" spc="-1" dirty="0">
                <a:solidFill>
                  <a:schemeClr val="dk1"/>
                </a:solidFill>
                <a:latin typeface="Arial"/>
              </a:rPr>
            </a:br>
            <a:r>
              <a:rPr lang="fr-FR" sz="1200" b="0" strike="noStrike" spc="-1" dirty="0">
                <a:solidFill>
                  <a:schemeClr val="dk1"/>
                </a:solidFill>
                <a:latin typeface="Arial"/>
              </a:rPr>
              <a:t>(x, y, z) = (5.2, 3.1, 7.0)</a:t>
            </a:r>
            <a:r>
              <a:rPr lang="ar-EG" sz="1200" b="0" strike="noStrike" spc="-1" dirty="0">
                <a:solidFill>
                  <a:schemeClr val="dk1"/>
                </a:solidFill>
                <a:latin typeface="Arial"/>
              </a:rPr>
              <a:t/>
            </a:r>
            <a:br>
              <a:rPr lang="ar-EG" sz="1200" b="0" strike="noStrike" spc="-1" dirty="0">
                <a:solidFill>
                  <a:schemeClr val="dk1"/>
                </a:solidFill>
                <a:latin typeface="Arial"/>
              </a:rPr>
            </a:br>
            <a:r>
              <a:rPr lang="ar-EG" sz="1200" b="0" strike="noStrike" spc="-1" dirty="0">
                <a:solidFill>
                  <a:schemeClr val="dk1"/>
                </a:solidFill>
                <a:latin typeface="Arial"/>
              </a:rPr>
              <a:t/>
            </a:r>
            <a:br>
              <a:rPr lang="ar-EG" sz="1200" b="0" strike="noStrike" spc="-1" dirty="0">
                <a:solidFill>
                  <a:schemeClr val="dk1"/>
                </a:solidFill>
                <a:latin typeface="Arial"/>
              </a:rPr>
            </a:br>
            <a:r>
              <a:rPr lang="fr-FR" sz="1200" b="1" strike="noStrike" spc="-1" dirty="0" err="1">
                <a:solidFill>
                  <a:schemeClr val="dk1"/>
                </a:solidFill>
                <a:latin typeface="Arial"/>
              </a:rPr>
              <a:t>Predicted</a:t>
            </a:r>
            <a:r>
              <a:rPr lang="fr-FR" sz="1200" b="1" strike="noStrike" spc="-1" dirty="0">
                <a:solidFill>
                  <a:schemeClr val="dk1"/>
                </a:solidFill>
                <a:latin typeface="Arial"/>
              </a:rPr>
              <a:t> Joint Values:</a:t>
            </a:r>
            <a:r>
              <a:rPr lang="ar-EG" sz="1200" b="0" strike="noStrike" spc="-1" dirty="0">
                <a:solidFill>
                  <a:schemeClr val="dk1"/>
                </a:solidFill>
                <a:latin typeface="Arial"/>
              </a:rPr>
              <a:t/>
            </a:r>
            <a:br>
              <a:rPr lang="ar-EG" sz="1200" b="0" strike="noStrike" spc="-1" dirty="0">
                <a:solidFill>
                  <a:schemeClr val="dk1"/>
                </a:solidFill>
                <a:latin typeface="Arial"/>
              </a:rPr>
            </a:br>
            <a:r>
              <a:rPr lang="el-GR" sz="1200" b="0" strike="noStrike" spc="-1" dirty="0">
                <a:solidFill>
                  <a:schemeClr val="dk1"/>
                </a:solidFill>
                <a:latin typeface="Arial"/>
              </a:rPr>
              <a:t>θ1 </a:t>
            </a:r>
            <a:r>
              <a:rPr lang="el-GR" sz="1200" b="0" strike="noStrike" spc="-1">
                <a:solidFill>
                  <a:schemeClr val="dk1"/>
                </a:solidFill>
                <a:latin typeface="Arial"/>
              </a:rPr>
              <a:t>≈ </a:t>
            </a:r>
            <a:r>
              <a:rPr lang="en-US" sz="1200" spc="-1" smtClean="0">
                <a:solidFill>
                  <a:schemeClr val="dk1"/>
                </a:solidFill>
                <a:latin typeface="Arial"/>
              </a:rPr>
              <a:t>86.25</a:t>
            </a:r>
            <a:r>
              <a:rPr lang="el-GR" sz="1200" b="0" strike="noStrike" spc="-1" smtClean="0">
                <a:solidFill>
                  <a:schemeClr val="dk1"/>
                </a:solidFill>
                <a:latin typeface="Arial"/>
              </a:rPr>
              <a:t> </a:t>
            </a:r>
            <a:r>
              <a:rPr lang="ar-EG" sz="1200" b="0" strike="noStrike" spc="-1" dirty="0">
                <a:solidFill>
                  <a:schemeClr val="dk1"/>
                </a:solidFill>
                <a:latin typeface="Arial"/>
              </a:rPr>
              <a:t/>
            </a:r>
            <a:br>
              <a:rPr lang="ar-EG" sz="1200" b="0" strike="noStrike" spc="-1" dirty="0">
                <a:solidFill>
                  <a:schemeClr val="dk1"/>
                </a:solidFill>
                <a:latin typeface="Arial"/>
              </a:rPr>
            </a:br>
            <a:r>
              <a:rPr lang="el-GR" sz="1200" b="0" strike="noStrike" spc="-1">
                <a:solidFill>
                  <a:schemeClr val="dk1"/>
                </a:solidFill>
                <a:latin typeface="Arial"/>
              </a:rPr>
              <a:t>θ2 </a:t>
            </a:r>
            <a:r>
              <a:rPr lang="el-GR" sz="1200" b="0" strike="noStrike" spc="-1" smtClean="0">
                <a:solidFill>
                  <a:schemeClr val="dk1"/>
                </a:solidFill>
                <a:latin typeface="Arial"/>
              </a:rPr>
              <a:t>≈</a:t>
            </a:r>
            <a:r>
              <a:rPr lang="en-US" sz="1200" spc="-1">
                <a:solidFill>
                  <a:schemeClr val="dk1"/>
                </a:solidFill>
              </a:rPr>
              <a:t> </a:t>
            </a:r>
            <a:r>
              <a:rPr lang="en-US" sz="1200" spc="-1" smtClean="0">
                <a:solidFill>
                  <a:schemeClr val="dk1"/>
                </a:solidFill>
              </a:rPr>
              <a:t>14.41</a:t>
            </a:r>
            <a:r>
              <a:rPr lang="ar-EG" sz="1200" spc="-1" smtClean="0">
                <a:solidFill>
                  <a:schemeClr val="dk1"/>
                </a:solidFill>
                <a:latin typeface="Arial"/>
              </a:rPr>
              <a:t> </a:t>
            </a:r>
            <a:r>
              <a:rPr lang="ar-EG" sz="1200" b="0" strike="noStrike" spc="-1" dirty="0">
                <a:solidFill>
                  <a:schemeClr val="dk1"/>
                </a:solidFill>
                <a:latin typeface="Arial"/>
              </a:rPr>
              <a:t/>
            </a:r>
            <a:br>
              <a:rPr lang="ar-EG" sz="1200" b="0" strike="noStrike" spc="-1" dirty="0">
                <a:solidFill>
                  <a:schemeClr val="dk1"/>
                </a:solidFill>
                <a:latin typeface="Arial"/>
              </a:rPr>
            </a:br>
            <a:r>
              <a:rPr lang="fr-FR" sz="1200" b="0" strike="noStrike" spc="-1" dirty="0">
                <a:solidFill>
                  <a:schemeClr val="dk1"/>
                </a:solidFill>
                <a:latin typeface="Arial"/>
              </a:rPr>
              <a:t>d3 </a:t>
            </a:r>
            <a:r>
              <a:rPr lang="fr-FR" sz="1200" b="0" strike="noStrike" spc="-1">
                <a:solidFill>
                  <a:schemeClr val="dk1"/>
                </a:solidFill>
                <a:latin typeface="Arial"/>
              </a:rPr>
              <a:t>≈ </a:t>
            </a:r>
            <a:r>
              <a:rPr lang="en-US" sz="1200" spc="-1" smtClean="0">
                <a:solidFill>
                  <a:schemeClr val="dk1"/>
                </a:solidFill>
              </a:rPr>
              <a:t>8.</a:t>
            </a:r>
            <a:r>
              <a:rPr lang="ar-EG" sz="1200" spc="-1" smtClean="0">
                <a:solidFill>
                  <a:schemeClr val="dk1"/>
                </a:solidFill>
              </a:rPr>
              <a:t>84</a:t>
            </a:r>
            <a:r>
              <a:rPr lang="ar-EG" sz="1200" b="0" strike="noStrike" spc="-1" dirty="0">
                <a:solidFill>
                  <a:schemeClr val="dk1"/>
                </a:solidFill>
                <a:latin typeface="Arial"/>
              </a:rPr>
              <a:t/>
            </a:r>
            <a:br>
              <a:rPr lang="ar-EG" sz="1200" b="0" strike="noStrike" spc="-1" dirty="0">
                <a:solidFill>
                  <a:schemeClr val="dk1"/>
                </a:solidFill>
                <a:latin typeface="Arial"/>
              </a:rPr>
            </a:br>
            <a:r>
              <a:rPr lang="ar-EG" sz="1200" b="0" strike="noStrike" spc="-1" dirty="0">
                <a:solidFill>
                  <a:schemeClr val="dk1"/>
                </a:solidFill>
                <a:latin typeface="Arial"/>
              </a:rPr>
              <a:t/>
            </a:r>
            <a:br>
              <a:rPr lang="ar-EG" sz="1200" b="0" strike="noStrike" spc="-1" dirty="0">
                <a:solidFill>
                  <a:schemeClr val="dk1"/>
                </a:solidFill>
                <a:latin typeface="Arial"/>
              </a:rPr>
            </a:br>
            <a:r>
              <a:rPr lang="en-US" sz="1200" b="1" strike="noStrike" spc="-1" dirty="0">
                <a:solidFill>
                  <a:schemeClr val="dk1"/>
                </a:solidFill>
                <a:latin typeface="Arial"/>
              </a:rPr>
              <a:t>Observations:</a:t>
            </a:r>
            <a:r>
              <a:rPr lang="ar-EG" sz="1200" b="0" strike="noStrike" spc="-1" dirty="0">
                <a:solidFill>
                  <a:schemeClr val="dk1"/>
                </a:solidFill>
                <a:latin typeface="Arial"/>
              </a:rPr>
              <a:t/>
            </a:r>
            <a:br>
              <a:rPr lang="ar-EG" sz="1200" b="0" strike="noStrike" spc="-1" dirty="0">
                <a:solidFill>
                  <a:schemeClr val="dk1"/>
                </a:solidFill>
                <a:latin typeface="Arial"/>
              </a:rPr>
            </a:br>
            <a:r>
              <a:rPr lang="en-US" sz="1200" b="0" strike="noStrike" spc="-1" dirty="0">
                <a:solidFill>
                  <a:schemeClr val="dk1"/>
                </a:solidFill>
                <a:latin typeface="Arial"/>
              </a:rPr>
              <a:t>Predictions were close to true values.</a:t>
            </a:r>
            <a:r>
              <a:rPr lang="ar-EG" sz="1200" b="0" strike="noStrike" spc="-1" dirty="0">
                <a:solidFill>
                  <a:schemeClr val="dk1"/>
                </a:solidFill>
                <a:latin typeface="Arial"/>
              </a:rPr>
              <a:t/>
            </a:r>
            <a:br>
              <a:rPr lang="ar-EG" sz="1200" b="0" strike="noStrike" spc="-1" dirty="0">
                <a:solidFill>
                  <a:schemeClr val="dk1"/>
                </a:solidFill>
                <a:latin typeface="Arial"/>
              </a:rPr>
            </a:br>
            <a:r>
              <a:rPr lang="en-US" sz="1200" b="0" strike="noStrike" spc="-1" dirty="0">
                <a:solidFill>
                  <a:schemeClr val="dk1"/>
                </a:solidFill>
                <a:latin typeface="Arial"/>
              </a:rPr>
              <a:t>Very low MSE indicates strong performance.</a:t>
            </a:r>
            <a:endParaRPr lang="fr-FR" sz="12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title"/>
          </p:nvPr>
        </p:nvSpPr>
        <p:spPr>
          <a:xfrm>
            <a:off x="305827" y="115614"/>
            <a:ext cx="5790174" cy="90205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200" b="0" strike="noStrike" spc="-1" dirty="0">
                <a:solidFill>
                  <a:schemeClr val="dk1"/>
                </a:solidFill>
                <a:latin typeface="Funnel Display"/>
                <a:ea typeface="Funnel Display"/>
              </a:rPr>
              <a:t>03</a:t>
            </a:r>
            <a:r>
              <a:rPr lang="ar-EG" sz="4200" b="0" strike="noStrike" spc="-1" dirty="0">
                <a:solidFill>
                  <a:schemeClr val="dk1"/>
                </a:solidFill>
                <a:latin typeface="Funnel Display"/>
                <a:ea typeface="Funnel Display"/>
              </a:rPr>
              <a:t> </a:t>
            </a:r>
            <a:r>
              <a:rPr lang="en-US" sz="4000" b="0" strike="noStrike" spc="-1" dirty="0">
                <a:solidFill>
                  <a:schemeClr val="dk1"/>
                </a:solidFill>
                <a:latin typeface="Funnel Display"/>
                <a:ea typeface="Funnel Display"/>
              </a:rPr>
              <a:t>Testing and Predictions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103" name="Google Shape;159;p31"/>
          <p:cNvCxnSpPr/>
          <p:nvPr/>
        </p:nvCxnSpPr>
        <p:spPr>
          <a:xfrm>
            <a:off x="180998" y="1751784"/>
            <a:ext cx="360" cy="231228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278" y="1149255"/>
            <a:ext cx="4922782" cy="3223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36635" y="0"/>
            <a:ext cx="2469931" cy="67266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500" b="1" strike="noStrike" spc="-1" dirty="0">
                <a:solidFill>
                  <a:schemeClr val="dk1"/>
                </a:solidFill>
                <a:latin typeface="Funnel Display"/>
                <a:ea typeface="Funnel Display"/>
              </a:rPr>
              <a:t>Conclusion</a:t>
            </a:r>
            <a:endParaRPr lang="fr-FR" sz="25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0" y="977462"/>
            <a:ext cx="6508172" cy="147262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lvl="1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 smtClean="0">
                <a:solidFill>
                  <a:schemeClr val="dk1"/>
                </a:solidFill>
                <a:latin typeface="DM Sans"/>
                <a:ea typeface="DM Sans"/>
              </a:rPr>
              <a:t>Machine </a:t>
            </a:r>
            <a:r>
              <a:rPr lang="en-US" sz="12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Learning provides an efficient and flexible solution for robotic arm control.</a:t>
            </a:r>
            <a:endParaRPr lang="ar-EG" sz="1200" b="0" strike="noStrike" spc="-1" dirty="0">
              <a:solidFill>
                <a:schemeClr val="dk1"/>
              </a:solidFill>
              <a:latin typeface="DM Sans"/>
              <a:ea typeface="DM Sans"/>
            </a:endParaRPr>
          </a:p>
          <a:p>
            <a:pPr lvl="1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Random Forest was the best-performing model in predicting joint values from end-effector positions.</a:t>
            </a:r>
            <a:endParaRPr lang="ar-EG" sz="1200" b="0" strike="noStrike" spc="-1" dirty="0">
              <a:solidFill>
                <a:schemeClr val="dk1"/>
              </a:solidFill>
              <a:latin typeface="DM Sans"/>
              <a:ea typeface="DM Sans"/>
            </a:endParaRPr>
          </a:p>
          <a:p>
            <a:pPr lvl="1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This approach reduces the need for complex inverse kinematics calculations.</a:t>
            </a:r>
            <a:endParaRPr lang="ar-EG" sz="1200" b="0" strike="noStrike" spc="-1" dirty="0">
              <a:solidFill>
                <a:schemeClr val="dk1"/>
              </a:solidFill>
              <a:latin typeface="DM Sans"/>
              <a:ea typeface="DM Sans"/>
            </a:endParaRPr>
          </a:p>
        </p:txBody>
      </p:sp>
      <p:cxnSp>
        <p:nvCxnSpPr>
          <p:cNvPr id="113" name="Google Shape;128;p27"/>
          <p:cNvCxnSpPr/>
          <p:nvPr/>
        </p:nvCxnSpPr>
        <p:spPr>
          <a:xfrm>
            <a:off x="3483360" y="4914720"/>
            <a:ext cx="24411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EBADEAE-C161-20D6-7777-3860D298A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824" y="2102069"/>
            <a:ext cx="6754357" cy="2812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>
            <a:extLst>
              <a:ext uri="{FF2B5EF4-FFF2-40B4-BE49-F238E27FC236}">
                <a16:creationId xmlns:a16="http://schemas.microsoft.com/office/drawing/2014/main" xmlns="" id="{6D2FC761-FE7F-4DA2-8EA5-EAF593AF706F}"/>
              </a:ext>
            </a:extLst>
          </p:cNvPr>
          <p:cNvGrpSpPr/>
          <p:nvPr/>
        </p:nvGrpSpPr>
        <p:grpSpPr>
          <a:xfrm>
            <a:off x="294113" y="434691"/>
            <a:ext cx="3232859" cy="4274118"/>
            <a:chOff x="4585144" y="1376528"/>
            <a:chExt cx="3314600" cy="438219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B548A582-24E4-490E-9C3D-245470DDD3DC}"/>
                </a:ext>
              </a:extLst>
            </p:cNvPr>
            <p:cNvSpPr/>
            <p:nvPr/>
          </p:nvSpPr>
          <p:spPr>
            <a:xfrm>
              <a:off x="4585144" y="3789976"/>
              <a:ext cx="1261748" cy="1218648"/>
            </a:xfrm>
            <a:custGeom>
              <a:avLst/>
              <a:gdLst>
                <a:gd name="connsiteX0" fmla="*/ 1222422 w 1261748"/>
                <a:gd name="connsiteY0" fmla="*/ 878754 h 1218648"/>
                <a:gd name="connsiteX1" fmla="*/ 1011348 w 1261748"/>
                <a:gd name="connsiteY1" fmla="*/ 1218701 h 1218648"/>
                <a:gd name="connsiteX2" fmla="*/ 221440 w 1261748"/>
                <a:gd name="connsiteY2" fmla="*/ 1218701 h 1218648"/>
                <a:gd name="connsiteX3" fmla="*/ 131143 w 1261748"/>
                <a:gd name="connsiteY3" fmla="*/ 1102210 h 1218648"/>
                <a:gd name="connsiteX4" fmla="*/ 75803 w 1261748"/>
                <a:gd name="connsiteY4" fmla="*/ 1012580 h 1218648"/>
                <a:gd name="connsiteX5" fmla="*/ 28844 w 1261748"/>
                <a:gd name="connsiteY5" fmla="*/ 919902 h 1218648"/>
                <a:gd name="connsiteX6" fmla="*/ 17319 w 1261748"/>
                <a:gd name="connsiteY6" fmla="*/ 722068 h 1218648"/>
                <a:gd name="connsiteX7" fmla="*/ 126819 w 1261748"/>
                <a:gd name="connsiteY7" fmla="*/ 686369 h 1218648"/>
                <a:gd name="connsiteX8" fmla="*/ 131619 w 1261748"/>
                <a:gd name="connsiteY8" fmla="*/ 689016 h 1218648"/>
                <a:gd name="connsiteX9" fmla="*/ 221821 w 1261748"/>
                <a:gd name="connsiteY9" fmla="*/ 799696 h 1218648"/>
                <a:gd name="connsiteX10" fmla="*/ 180387 w 1261748"/>
                <a:gd name="connsiteY10" fmla="*/ 570620 h 1218648"/>
                <a:gd name="connsiteX11" fmla="*/ 174767 w 1261748"/>
                <a:gd name="connsiteY11" fmla="*/ 444414 h 1218648"/>
                <a:gd name="connsiteX12" fmla="*/ 181244 w 1261748"/>
                <a:gd name="connsiteY12" fmla="*/ 321446 h 1218648"/>
                <a:gd name="connsiteX13" fmla="*/ 216677 w 1261748"/>
                <a:gd name="connsiteY13" fmla="*/ 228196 h 1218648"/>
                <a:gd name="connsiteX14" fmla="*/ 283829 w 1261748"/>
                <a:gd name="connsiteY14" fmla="*/ 217243 h 1218648"/>
                <a:gd name="connsiteX15" fmla="*/ 346884 w 1261748"/>
                <a:gd name="connsiteY15" fmla="*/ 290490 h 1218648"/>
                <a:gd name="connsiteX16" fmla="*/ 400224 w 1261748"/>
                <a:gd name="connsiteY16" fmla="*/ 380882 h 1218648"/>
                <a:gd name="connsiteX17" fmla="*/ 471852 w 1261748"/>
                <a:gd name="connsiteY17" fmla="*/ 546712 h 1218648"/>
                <a:gd name="connsiteX18" fmla="*/ 472328 w 1261748"/>
                <a:gd name="connsiteY18" fmla="*/ 286108 h 1218648"/>
                <a:gd name="connsiteX19" fmla="*/ 500427 w 1261748"/>
                <a:gd name="connsiteY19" fmla="*/ 152758 h 1218648"/>
                <a:gd name="connsiteX20" fmla="*/ 545290 w 1261748"/>
                <a:gd name="connsiteY20" fmla="*/ 45316 h 1218648"/>
                <a:gd name="connsiteX21" fmla="*/ 611965 w 1261748"/>
                <a:gd name="connsiteY21" fmla="*/ 549 h 1218648"/>
                <a:gd name="connsiteX22" fmla="*/ 669591 w 1261748"/>
                <a:gd name="connsiteY22" fmla="*/ 59318 h 1218648"/>
                <a:gd name="connsiteX23" fmla="*/ 705405 w 1261748"/>
                <a:gd name="connsiteY23" fmla="*/ 176761 h 1218648"/>
                <a:gd name="connsiteX24" fmla="*/ 735885 w 1261748"/>
                <a:gd name="connsiteY24" fmla="*/ 321732 h 1218648"/>
                <a:gd name="connsiteX25" fmla="*/ 765794 w 1261748"/>
                <a:gd name="connsiteY25" fmla="*/ 579478 h 1218648"/>
                <a:gd name="connsiteX26" fmla="*/ 823896 w 1261748"/>
                <a:gd name="connsiteY26" fmla="*/ 368119 h 1218648"/>
                <a:gd name="connsiteX27" fmla="*/ 871521 w 1261748"/>
                <a:gd name="connsiteY27" fmla="*/ 270963 h 1218648"/>
                <a:gd name="connsiteX28" fmla="*/ 933719 w 1261748"/>
                <a:gd name="connsiteY28" fmla="*/ 201812 h 1218648"/>
                <a:gd name="connsiteX29" fmla="*/ 992393 w 1261748"/>
                <a:gd name="connsiteY29" fmla="*/ 224482 h 1218648"/>
                <a:gd name="connsiteX30" fmla="*/ 1013539 w 1261748"/>
                <a:gd name="connsiteY30" fmla="*/ 308492 h 1218648"/>
                <a:gd name="connsiteX31" fmla="*/ 1014110 w 1261748"/>
                <a:gd name="connsiteY31" fmla="*/ 431746 h 1218648"/>
                <a:gd name="connsiteX32" fmla="*/ 1006300 w 1261748"/>
                <a:gd name="connsiteY32" fmla="*/ 564238 h 1218648"/>
                <a:gd name="connsiteX33" fmla="*/ 970962 w 1261748"/>
                <a:gd name="connsiteY33" fmla="*/ 805888 h 1218648"/>
                <a:gd name="connsiteX34" fmla="*/ 1107265 w 1261748"/>
                <a:gd name="connsiteY34" fmla="*/ 660917 h 1218648"/>
                <a:gd name="connsiteX35" fmla="*/ 1246901 w 1261748"/>
                <a:gd name="connsiteY35" fmla="*/ 664060 h 1218648"/>
                <a:gd name="connsiteX36" fmla="*/ 1222422 w 1261748"/>
                <a:gd name="connsiteY36" fmla="*/ 878754 h 1218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61748" h="1218648">
                  <a:moveTo>
                    <a:pt x="1222422" y="878754"/>
                  </a:moveTo>
                  <a:cubicBezTo>
                    <a:pt x="1170982" y="1002776"/>
                    <a:pt x="1099691" y="1117594"/>
                    <a:pt x="1011348" y="1218701"/>
                  </a:cubicBezTo>
                  <a:lnTo>
                    <a:pt x="221440" y="1218701"/>
                  </a:lnTo>
                  <a:cubicBezTo>
                    <a:pt x="188842" y="1181874"/>
                    <a:pt x="158679" y="1142961"/>
                    <a:pt x="131143" y="1102210"/>
                  </a:cubicBezTo>
                  <a:cubicBezTo>
                    <a:pt x="112093" y="1073572"/>
                    <a:pt x="93646" y="1043695"/>
                    <a:pt x="75803" y="1012580"/>
                  </a:cubicBezTo>
                  <a:cubicBezTo>
                    <a:pt x="58393" y="982610"/>
                    <a:pt x="42714" y="951666"/>
                    <a:pt x="28844" y="919902"/>
                  </a:cubicBezTo>
                  <a:cubicBezTo>
                    <a:pt x="4556" y="862752"/>
                    <a:pt x="-15637" y="781409"/>
                    <a:pt x="17319" y="722068"/>
                  </a:cubicBezTo>
                  <a:cubicBezTo>
                    <a:pt x="37699" y="681972"/>
                    <a:pt x="86723" y="665989"/>
                    <a:pt x="126819" y="686369"/>
                  </a:cubicBezTo>
                  <a:cubicBezTo>
                    <a:pt x="128448" y="687197"/>
                    <a:pt x="130049" y="688080"/>
                    <a:pt x="131619" y="689016"/>
                  </a:cubicBezTo>
                  <a:cubicBezTo>
                    <a:pt x="169719" y="709971"/>
                    <a:pt x="197342" y="753786"/>
                    <a:pt x="221821" y="799696"/>
                  </a:cubicBezTo>
                  <a:cubicBezTo>
                    <a:pt x="201239" y="724719"/>
                    <a:pt x="187373" y="648057"/>
                    <a:pt x="180387" y="570620"/>
                  </a:cubicBezTo>
                  <a:cubicBezTo>
                    <a:pt x="176577" y="528805"/>
                    <a:pt x="174672" y="486515"/>
                    <a:pt x="174767" y="444414"/>
                  </a:cubicBezTo>
                  <a:cubicBezTo>
                    <a:pt x="174292" y="403328"/>
                    <a:pt x="176455" y="362254"/>
                    <a:pt x="181244" y="321446"/>
                  </a:cubicBezTo>
                  <a:cubicBezTo>
                    <a:pt x="186102" y="285918"/>
                    <a:pt x="196484" y="250866"/>
                    <a:pt x="216677" y="228196"/>
                  </a:cubicBezTo>
                  <a:cubicBezTo>
                    <a:pt x="236870" y="205527"/>
                    <a:pt x="261064" y="203050"/>
                    <a:pt x="283829" y="217243"/>
                  </a:cubicBezTo>
                  <a:cubicBezTo>
                    <a:pt x="308689" y="232864"/>
                    <a:pt x="328406" y="262486"/>
                    <a:pt x="346884" y="290490"/>
                  </a:cubicBezTo>
                  <a:cubicBezTo>
                    <a:pt x="366182" y="319699"/>
                    <a:pt x="383985" y="349868"/>
                    <a:pt x="400224" y="380882"/>
                  </a:cubicBezTo>
                  <a:cubicBezTo>
                    <a:pt x="428239" y="434278"/>
                    <a:pt x="452183" y="489712"/>
                    <a:pt x="471852" y="546712"/>
                  </a:cubicBezTo>
                  <a:cubicBezTo>
                    <a:pt x="460580" y="460199"/>
                    <a:pt x="460740" y="372579"/>
                    <a:pt x="472328" y="286108"/>
                  </a:cubicBezTo>
                  <a:cubicBezTo>
                    <a:pt x="478426" y="241032"/>
                    <a:pt x="487817" y="196463"/>
                    <a:pt x="500427" y="152758"/>
                  </a:cubicBezTo>
                  <a:cubicBezTo>
                    <a:pt x="510425" y="115071"/>
                    <a:pt x="525518" y="78923"/>
                    <a:pt x="545290" y="45316"/>
                  </a:cubicBezTo>
                  <a:cubicBezTo>
                    <a:pt x="562435" y="18266"/>
                    <a:pt x="585961" y="-3547"/>
                    <a:pt x="611965" y="549"/>
                  </a:cubicBezTo>
                  <a:cubicBezTo>
                    <a:pt x="637968" y="4645"/>
                    <a:pt x="656161" y="29791"/>
                    <a:pt x="669591" y="59318"/>
                  </a:cubicBezTo>
                  <a:cubicBezTo>
                    <a:pt x="685036" y="97310"/>
                    <a:pt x="697022" y="136616"/>
                    <a:pt x="705405" y="176761"/>
                  </a:cubicBezTo>
                  <a:cubicBezTo>
                    <a:pt x="717153" y="224386"/>
                    <a:pt x="727312" y="272710"/>
                    <a:pt x="735885" y="321732"/>
                  </a:cubicBezTo>
                  <a:cubicBezTo>
                    <a:pt x="750641" y="407024"/>
                    <a:pt x="760626" y="493073"/>
                    <a:pt x="765794" y="579478"/>
                  </a:cubicBezTo>
                  <a:cubicBezTo>
                    <a:pt x="776979" y="507028"/>
                    <a:pt x="796476" y="436107"/>
                    <a:pt x="823896" y="368119"/>
                  </a:cubicBezTo>
                  <a:cubicBezTo>
                    <a:pt x="837559" y="334695"/>
                    <a:pt x="853470" y="302236"/>
                    <a:pt x="871521" y="270963"/>
                  </a:cubicBezTo>
                  <a:cubicBezTo>
                    <a:pt x="888285" y="242389"/>
                    <a:pt x="908287" y="213814"/>
                    <a:pt x="933719" y="201812"/>
                  </a:cubicBezTo>
                  <a:cubicBezTo>
                    <a:pt x="954769" y="192287"/>
                    <a:pt x="977820" y="200002"/>
                    <a:pt x="992393" y="224482"/>
                  </a:cubicBezTo>
                  <a:cubicBezTo>
                    <a:pt x="1006205" y="247532"/>
                    <a:pt x="1011443" y="278869"/>
                    <a:pt x="1013539" y="308492"/>
                  </a:cubicBezTo>
                  <a:cubicBezTo>
                    <a:pt x="1015872" y="349539"/>
                    <a:pt x="1016063" y="390679"/>
                    <a:pt x="1014110" y="431746"/>
                  </a:cubicBezTo>
                  <a:cubicBezTo>
                    <a:pt x="1012777" y="476196"/>
                    <a:pt x="1010173" y="520360"/>
                    <a:pt x="1006300" y="564238"/>
                  </a:cubicBezTo>
                  <a:cubicBezTo>
                    <a:pt x="999017" y="645382"/>
                    <a:pt x="987220" y="726057"/>
                    <a:pt x="970962" y="805888"/>
                  </a:cubicBezTo>
                  <a:cubicBezTo>
                    <a:pt x="1006103" y="748826"/>
                    <a:pt x="1052476" y="699504"/>
                    <a:pt x="1107265" y="660917"/>
                  </a:cubicBezTo>
                  <a:cubicBezTo>
                    <a:pt x="1148603" y="633009"/>
                    <a:pt x="1213373" y="597671"/>
                    <a:pt x="1246901" y="664060"/>
                  </a:cubicBezTo>
                  <a:cubicBezTo>
                    <a:pt x="1281572" y="732450"/>
                    <a:pt x="1248425" y="817699"/>
                    <a:pt x="1222422" y="878754"/>
                  </a:cubicBezTo>
                  <a:close/>
                </a:path>
              </a:pathLst>
            </a:custGeom>
            <a:solidFill>
              <a:srgbClr val="FFD5C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F095714D-08B0-4CE0-9E07-65D74BA1CEB7}"/>
                </a:ext>
              </a:extLst>
            </p:cNvPr>
            <p:cNvSpPr/>
            <p:nvPr/>
          </p:nvSpPr>
          <p:spPr>
            <a:xfrm>
              <a:off x="4700433" y="3934753"/>
              <a:ext cx="1047373" cy="1049860"/>
            </a:xfrm>
            <a:custGeom>
              <a:avLst/>
              <a:gdLst>
                <a:gd name="connsiteX0" fmla="*/ 1037982 w 1047373"/>
                <a:gd name="connsiteY0" fmla="*/ 649300 h 1049860"/>
                <a:gd name="connsiteX1" fmla="*/ 953305 w 1047373"/>
                <a:gd name="connsiteY1" fmla="*/ 720166 h 1049860"/>
                <a:gd name="connsiteX2" fmla="*/ 966068 w 1047373"/>
                <a:gd name="connsiteY2" fmla="*/ 634441 h 1049860"/>
                <a:gd name="connsiteX3" fmla="*/ 955400 w 1047373"/>
                <a:gd name="connsiteY3" fmla="*/ 631489 h 1049860"/>
                <a:gd name="connsiteX4" fmla="*/ 940541 w 1047373"/>
                <a:gd name="connsiteY4" fmla="*/ 730739 h 1049860"/>
                <a:gd name="connsiteX5" fmla="*/ 832528 w 1047373"/>
                <a:gd name="connsiteY5" fmla="*/ 816464 h 1049860"/>
                <a:gd name="connsiteX6" fmla="*/ 846529 w 1047373"/>
                <a:gd name="connsiteY6" fmla="*/ 726453 h 1049860"/>
                <a:gd name="connsiteX7" fmla="*/ 835861 w 1047373"/>
                <a:gd name="connsiteY7" fmla="*/ 723500 h 1049860"/>
                <a:gd name="connsiteX8" fmla="*/ 819859 w 1047373"/>
                <a:gd name="connsiteY8" fmla="*/ 826275 h 1049860"/>
                <a:gd name="connsiteX9" fmla="*/ 737468 w 1047373"/>
                <a:gd name="connsiteY9" fmla="*/ 887997 h 1049860"/>
                <a:gd name="connsiteX10" fmla="*/ 751565 w 1047373"/>
                <a:gd name="connsiteY10" fmla="*/ 811797 h 1049860"/>
                <a:gd name="connsiteX11" fmla="*/ 740802 w 1047373"/>
                <a:gd name="connsiteY11" fmla="*/ 808844 h 1049860"/>
                <a:gd name="connsiteX12" fmla="*/ 724609 w 1047373"/>
                <a:gd name="connsiteY12" fmla="*/ 897617 h 1049860"/>
                <a:gd name="connsiteX13" fmla="*/ 724609 w 1047373"/>
                <a:gd name="connsiteY13" fmla="*/ 897617 h 1049860"/>
                <a:gd name="connsiteX14" fmla="*/ 636598 w 1047373"/>
                <a:gd name="connsiteY14" fmla="*/ 960292 h 1049860"/>
                <a:gd name="connsiteX15" fmla="*/ 527442 w 1047373"/>
                <a:gd name="connsiteY15" fmla="*/ 1034015 h 1049860"/>
                <a:gd name="connsiteX16" fmla="*/ 610976 w 1047373"/>
                <a:gd name="connsiteY16" fmla="*/ 832085 h 1049860"/>
                <a:gd name="connsiteX17" fmla="*/ 610976 w 1047373"/>
                <a:gd name="connsiteY17" fmla="*/ 832085 h 1049860"/>
                <a:gd name="connsiteX18" fmla="*/ 699844 w 1047373"/>
                <a:gd name="connsiteY18" fmla="*/ 777507 h 1049860"/>
                <a:gd name="connsiteX19" fmla="*/ 694224 w 1047373"/>
                <a:gd name="connsiteY19" fmla="*/ 767982 h 1049860"/>
                <a:gd name="connsiteX20" fmla="*/ 617453 w 1047373"/>
                <a:gd name="connsiteY20" fmla="*/ 815607 h 1049860"/>
                <a:gd name="connsiteX21" fmla="*/ 640027 w 1047373"/>
                <a:gd name="connsiteY21" fmla="*/ 757600 h 1049860"/>
                <a:gd name="connsiteX22" fmla="*/ 680128 w 1047373"/>
                <a:gd name="connsiteY22" fmla="*/ 650634 h 1049860"/>
                <a:gd name="connsiteX23" fmla="*/ 690605 w 1047373"/>
                <a:gd name="connsiteY23" fmla="*/ 645681 h 1049860"/>
                <a:gd name="connsiteX24" fmla="*/ 716608 w 1047373"/>
                <a:gd name="connsiteY24" fmla="*/ 630536 h 1049860"/>
                <a:gd name="connsiteX25" fmla="*/ 771091 w 1047373"/>
                <a:gd name="connsiteY25" fmla="*/ 598818 h 1049860"/>
                <a:gd name="connsiteX26" fmla="*/ 773044 w 1047373"/>
                <a:gd name="connsiteY26" fmla="*/ 591246 h 1049860"/>
                <a:gd name="connsiteX27" fmla="*/ 765471 w 1047373"/>
                <a:gd name="connsiteY27" fmla="*/ 589293 h 1049860"/>
                <a:gd name="connsiteX28" fmla="*/ 720132 w 1047373"/>
                <a:gd name="connsiteY28" fmla="*/ 615677 h 1049860"/>
                <a:gd name="connsiteX29" fmla="*/ 697273 w 1047373"/>
                <a:gd name="connsiteY29" fmla="*/ 628250 h 1049860"/>
                <a:gd name="connsiteX30" fmla="*/ 685081 w 1047373"/>
                <a:gd name="connsiteY30" fmla="*/ 635966 h 1049860"/>
                <a:gd name="connsiteX31" fmla="*/ 745660 w 1047373"/>
                <a:gd name="connsiteY31" fmla="*/ 463754 h 1049860"/>
                <a:gd name="connsiteX32" fmla="*/ 750708 w 1047373"/>
                <a:gd name="connsiteY32" fmla="*/ 448609 h 1049860"/>
                <a:gd name="connsiteX33" fmla="*/ 753851 w 1047373"/>
                <a:gd name="connsiteY33" fmla="*/ 447275 h 1049860"/>
                <a:gd name="connsiteX34" fmla="*/ 820526 w 1047373"/>
                <a:gd name="connsiteY34" fmla="*/ 395555 h 1049860"/>
                <a:gd name="connsiteX35" fmla="*/ 812620 w 1047373"/>
                <a:gd name="connsiteY35" fmla="*/ 387649 h 1049860"/>
                <a:gd name="connsiteX36" fmla="*/ 755947 w 1047373"/>
                <a:gd name="connsiteY36" fmla="*/ 431654 h 1049860"/>
                <a:gd name="connsiteX37" fmla="*/ 799666 w 1047373"/>
                <a:gd name="connsiteY37" fmla="*/ 297161 h 1049860"/>
                <a:gd name="connsiteX38" fmla="*/ 788903 w 1047373"/>
                <a:gd name="connsiteY38" fmla="*/ 294208 h 1049860"/>
                <a:gd name="connsiteX39" fmla="*/ 748231 w 1047373"/>
                <a:gd name="connsiteY39" fmla="*/ 419939 h 1049860"/>
                <a:gd name="connsiteX40" fmla="*/ 725562 w 1047373"/>
                <a:gd name="connsiteY40" fmla="*/ 348596 h 1049860"/>
                <a:gd name="connsiteX41" fmla="*/ 714894 w 1047373"/>
                <a:gd name="connsiteY41" fmla="*/ 351549 h 1049860"/>
                <a:gd name="connsiteX42" fmla="*/ 742326 w 1047373"/>
                <a:gd name="connsiteY42" fmla="*/ 437941 h 1049860"/>
                <a:gd name="connsiteX43" fmla="*/ 690605 w 1047373"/>
                <a:gd name="connsiteY43" fmla="*/ 587198 h 1049860"/>
                <a:gd name="connsiteX44" fmla="*/ 672507 w 1047373"/>
                <a:gd name="connsiteY44" fmla="*/ 636537 h 1049860"/>
                <a:gd name="connsiteX45" fmla="*/ 669936 w 1047373"/>
                <a:gd name="connsiteY45" fmla="*/ 629298 h 1049860"/>
                <a:gd name="connsiteX46" fmla="*/ 665840 w 1047373"/>
                <a:gd name="connsiteY46" fmla="*/ 616820 h 1049860"/>
                <a:gd name="connsiteX47" fmla="*/ 658030 w 1047373"/>
                <a:gd name="connsiteY47" fmla="*/ 593198 h 1049860"/>
                <a:gd name="connsiteX48" fmla="*/ 641266 w 1047373"/>
                <a:gd name="connsiteY48" fmla="*/ 542144 h 1049860"/>
                <a:gd name="connsiteX49" fmla="*/ 630598 w 1047373"/>
                <a:gd name="connsiteY49" fmla="*/ 545097 h 1049860"/>
                <a:gd name="connsiteX50" fmla="*/ 649648 w 1047373"/>
                <a:gd name="connsiteY50" fmla="*/ 603581 h 1049860"/>
                <a:gd name="connsiteX51" fmla="*/ 659173 w 1047373"/>
                <a:gd name="connsiteY51" fmla="*/ 632156 h 1049860"/>
                <a:gd name="connsiteX52" fmla="*/ 668698 w 1047373"/>
                <a:gd name="connsiteY52" fmla="*/ 647872 h 1049860"/>
                <a:gd name="connsiteX53" fmla="*/ 607928 w 1047373"/>
                <a:gd name="connsiteY53" fmla="*/ 808273 h 1049860"/>
                <a:gd name="connsiteX54" fmla="*/ 580591 w 1047373"/>
                <a:gd name="connsiteY54" fmla="*/ 719976 h 1049860"/>
                <a:gd name="connsiteX55" fmla="*/ 573781 w 1047373"/>
                <a:gd name="connsiteY55" fmla="*/ 716118 h 1049860"/>
                <a:gd name="connsiteX56" fmla="*/ 569923 w 1047373"/>
                <a:gd name="connsiteY56" fmla="*/ 722929 h 1049860"/>
                <a:gd name="connsiteX57" fmla="*/ 601356 w 1047373"/>
                <a:gd name="connsiteY57" fmla="*/ 824656 h 1049860"/>
                <a:gd name="connsiteX58" fmla="*/ 580972 w 1047373"/>
                <a:gd name="connsiteY58" fmla="*/ 875900 h 1049860"/>
                <a:gd name="connsiteX59" fmla="*/ 519441 w 1047373"/>
                <a:gd name="connsiteY59" fmla="*/ 1023728 h 1049860"/>
                <a:gd name="connsiteX60" fmla="*/ 508678 w 1047373"/>
                <a:gd name="connsiteY60" fmla="*/ 665207 h 1049860"/>
                <a:gd name="connsiteX61" fmla="*/ 577829 w 1047373"/>
                <a:gd name="connsiteY61" fmla="*/ 517474 h 1049860"/>
                <a:gd name="connsiteX62" fmla="*/ 568304 w 1047373"/>
                <a:gd name="connsiteY62" fmla="*/ 511855 h 1049860"/>
                <a:gd name="connsiteX63" fmla="*/ 507915 w 1047373"/>
                <a:gd name="connsiteY63" fmla="*/ 640823 h 1049860"/>
                <a:gd name="connsiteX64" fmla="*/ 507915 w 1047373"/>
                <a:gd name="connsiteY64" fmla="*/ 630441 h 1049860"/>
                <a:gd name="connsiteX65" fmla="*/ 502486 w 1047373"/>
                <a:gd name="connsiteY65" fmla="*/ 456800 h 1049860"/>
                <a:gd name="connsiteX66" fmla="*/ 571924 w 1047373"/>
                <a:gd name="connsiteY66" fmla="*/ 312782 h 1049860"/>
                <a:gd name="connsiteX67" fmla="*/ 562399 w 1047373"/>
                <a:gd name="connsiteY67" fmla="*/ 307163 h 1049860"/>
                <a:gd name="connsiteX68" fmla="*/ 501915 w 1047373"/>
                <a:gd name="connsiteY68" fmla="*/ 432892 h 1049860"/>
                <a:gd name="connsiteX69" fmla="*/ 495819 w 1047373"/>
                <a:gd name="connsiteY69" fmla="*/ 230867 h 1049860"/>
                <a:gd name="connsiteX70" fmla="*/ 495819 w 1047373"/>
                <a:gd name="connsiteY70" fmla="*/ 222962 h 1049860"/>
                <a:gd name="connsiteX71" fmla="*/ 554683 w 1047373"/>
                <a:gd name="connsiteY71" fmla="*/ 117615 h 1049860"/>
                <a:gd name="connsiteX72" fmla="*/ 545158 w 1047373"/>
                <a:gd name="connsiteY72" fmla="*/ 111995 h 1049860"/>
                <a:gd name="connsiteX73" fmla="*/ 495247 w 1047373"/>
                <a:gd name="connsiteY73" fmla="*/ 201435 h 1049860"/>
                <a:gd name="connsiteX74" fmla="*/ 489437 w 1047373"/>
                <a:gd name="connsiteY74" fmla="*/ 5410 h 1049860"/>
                <a:gd name="connsiteX75" fmla="*/ 478293 w 1047373"/>
                <a:gd name="connsiteY75" fmla="*/ 5410 h 1049860"/>
                <a:gd name="connsiteX76" fmla="*/ 484389 w 1047373"/>
                <a:gd name="connsiteY76" fmla="*/ 208769 h 1049860"/>
                <a:gd name="connsiteX77" fmla="*/ 414952 w 1047373"/>
                <a:gd name="connsiteY77" fmla="*/ 129807 h 1049860"/>
                <a:gd name="connsiteX78" fmla="*/ 407141 w 1047373"/>
                <a:gd name="connsiteY78" fmla="*/ 137617 h 1049860"/>
                <a:gd name="connsiteX79" fmla="*/ 484960 w 1047373"/>
                <a:gd name="connsiteY79" fmla="*/ 226105 h 1049860"/>
                <a:gd name="connsiteX80" fmla="*/ 490390 w 1047373"/>
                <a:gd name="connsiteY80" fmla="*/ 406508 h 1049860"/>
                <a:gd name="connsiteX81" fmla="*/ 491723 w 1047373"/>
                <a:gd name="connsiteY81" fmla="*/ 450514 h 1049860"/>
                <a:gd name="connsiteX82" fmla="*/ 417142 w 1047373"/>
                <a:gd name="connsiteY82" fmla="*/ 358502 h 1049860"/>
                <a:gd name="connsiteX83" fmla="*/ 409332 w 1047373"/>
                <a:gd name="connsiteY83" fmla="*/ 366408 h 1049860"/>
                <a:gd name="connsiteX84" fmla="*/ 490294 w 1047373"/>
                <a:gd name="connsiteY84" fmla="*/ 466230 h 1049860"/>
                <a:gd name="connsiteX85" fmla="*/ 492199 w 1047373"/>
                <a:gd name="connsiteY85" fmla="*/ 467564 h 1049860"/>
                <a:gd name="connsiteX86" fmla="*/ 497533 w 1047373"/>
                <a:gd name="connsiteY86" fmla="*/ 643109 h 1049860"/>
                <a:gd name="connsiteX87" fmla="*/ 424572 w 1047373"/>
                <a:gd name="connsiteY87" fmla="*/ 536906 h 1049860"/>
                <a:gd name="connsiteX88" fmla="*/ 415047 w 1047373"/>
                <a:gd name="connsiteY88" fmla="*/ 542525 h 1049860"/>
                <a:gd name="connsiteX89" fmla="*/ 498200 w 1047373"/>
                <a:gd name="connsiteY89" fmla="*/ 663493 h 1049860"/>
                <a:gd name="connsiteX90" fmla="*/ 502486 w 1047373"/>
                <a:gd name="connsiteY90" fmla="*/ 806368 h 1049860"/>
                <a:gd name="connsiteX91" fmla="*/ 508582 w 1047373"/>
                <a:gd name="connsiteY91" fmla="*/ 1007822 h 1049860"/>
                <a:gd name="connsiteX92" fmla="*/ 388948 w 1047373"/>
                <a:gd name="connsiteY92" fmla="*/ 764458 h 1049860"/>
                <a:gd name="connsiteX93" fmla="*/ 393806 w 1047373"/>
                <a:gd name="connsiteY93" fmla="*/ 660445 h 1049860"/>
                <a:gd name="connsiteX94" fmla="*/ 382757 w 1047373"/>
                <a:gd name="connsiteY94" fmla="*/ 660445 h 1049860"/>
                <a:gd name="connsiteX95" fmla="*/ 378947 w 1047373"/>
                <a:gd name="connsiteY95" fmla="*/ 742360 h 1049860"/>
                <a:gd name="connsiteX96" fmla="*/ 288364 w 1047373"/>
                <a:gd name="connsiteY96" fmla="*/ 529666 h 1049860"/>
                <a:gd name="connsiteX97" fmla="*/ 304081 w 1047373"/>
                <a:gd name="connsiteY97" fmla="*/ 386315 h 1049860"/>
                <a:gd name="connsiteX98" fmla="*/ 293032 w 1047373"/>
                <a:gd name="connsiteY98" fmla="*/ 386315 h 1049860"/>
                <a:gd name="connsiteX99" fmla="*/ 279697 w 1047373"/>
                <a:gd name="connsiteY99" fmla="*/ 507664 h 1049860"/>
                <a:gd name="connsiteX100" fmla="*/ 265600 w 1047373"/>
                <a:gd name="connsiteY100" fmla="*/ 471850 h 1049860"/>
                <a:gd name="connsiteX101" fmla="*/ 206068 w 1047373"/>
                <a:gd name="connsiteY101" fmla="*/ 309163 h 1049860"/>
                <a:gd name="connsiteX102" fmla="*/ 195400 w 1047373"/>
                <a:gd name="connsiteY102" fmla="*/ 312115 h 1049860"/>
                <a:gd name="connsiteX103" fmla="*/ 272077 w 1047373"/>
                <a:gd name="connsiteY103" fmla="*/ 518522 h 1049860"/>
                <a:gd name="connsiteX104" fmla="*/ 182256 w 1047373"/>
                <a:gd name="connsiteY104" fmla="*/ 456229 h 1049860"/>
                <a:gd name="connsiteX105" fmla="*/ 176636 w 1047373"/>
                <a:gd name="connsiteY105" fmla="*/ 465754 h 1049860"/>
                <a:gd name="connsiteX106" fmla="*/ 279411 w 1047373"/>
                <a:gd name="connsiteY106" fmla="*/ 537001 h 1049860"/>
                <a:gd name="connsiteX107" fmla="*/ 305128 w 1047373"/>
                <a:gd name="connsiteY107" fmla="*/ 600247 h 1049860"/>
                <a:gd name="connsiteX108" fmla="*/ 373899 w 1047373"/>
                <a:gd name="connsiteY108" fmla="*/ 757790 h 1049860"/>
                <a:gd name="connsiteX109" fmla="*/ 285602 w 1047373"/>
                <a:gd name="connsiteY109" fmla="*/ 700640 h 1049860"/>
                <a:gd name="connsiteX110" fmla="*/ 279982 w 1047373"/>
                <a:gd name="connsiteY110" fmla="*/ 710165 h 1049860"/>
                <a:gd name="connsiteX111" fmla="*/ 380376 w 1047373"/>
                <a:gd name="connsiteY111" fmla="*/ 774745 h 1049860"/>
                <a:gd name="connsiteX112" fmla="*/ 382090 w 1047373"/>
                <a:gd name="connsiteY112" fmla="*/ 774745 h 1049860"/>
                <a:gd name="connsiteX113" fmla="*/ 431525 w 1047373"/>
                <a:gd name="connsiteY113" fmla="*/ 879520 h 1049860"/>
                <a:gd name="connsiteX114" fmla="*/ 507725 w 1047373"/>
                <a:gd name="connsiteY114" fmla="*/ 1028396 h 1049860"/>
                <a:gd name="connsiteX115" fmla="*/ 282840 w 1047373"/>
                <a:gd name="connsiteY115" fmla="*/ 914096 h 1049860"/>
                <a:gd name="connsiteX116" fmla="*/ 276934 w 1047373"/>
                <a:gd name="connsiteY116" fmla="*/ 897713 h 1049860"/>
                <a:gd name="connsiteX117" fmla="*/ 260932 w 1047373"/>
                <a:gd name="connsiteY117" fmla="*/ 865994 h 1049860"/>
                <a:gd name="connsiteX118" fmla="*/ 230167 w 1047373"/>
                <a:gd name="connsiteY118" fmla="*/ 804939 h 1049860"/>
                <a:gd name="connsiteX119" fmla="*/ 220642 w 1047373"/>
                <a:gd name="connsiteY119" fmla="*/ 810559 h 1049860"/>
                <a:gd name="connsiteX120" fmla="*/ 247026 w 1047373"/>
                <a:gd name="connsiteY120" fmla="*/ 863041 h 1049860"/>
                <a:gd name="connsiteX121" fmla="*/ 259980 w 1047373"/>
                <a:gd name="connsiteY121" fmla="*/ 888664 h 1049860"/>
                <a:gd name="connsiteX122" fmla="*/ 266743 w 1047373"/>
                <a:gd name="connsiteY122" fmla="*/ 902094 h 1049860"/>
                <a:gd name="connsiteX123" fmla="*/ 269029 w 1047373"/>
                <a:gd name="connsiteY123" fmla="*/ 906190 h 1049860"/>
                <a:gd name="connsiteX124" fmla="*/ 149585 w 1047373"/>
                <a:gd name="connsiteY124" fmla="*/ 833324 h 1049860"/>
                <a:gd name="connsiteX125" fmla="*/ 149585 w 1047373"/>
                <a:gd name="connsiteY125" fmla="*/ 831418 h 1049860"/>
                <a:gd name="connsiteX126" fmla="*/ 109771 w 1047373"/>
                <a:gd name="connsiteY126" fmla="*/ 716452 h 1049860"/>
                <a:gd name="connsiteX127" fmla="*/ 99102 w 1047373"/>
                <a:gd name="connsiteY127" fmla="*/ 719405 h 1049860"/>
                <a:gd name="connsiteX128" fmla="*/ 135298 w 1047373"/>
                <a:gd name="connsiteY128" fmla="*/ 824180 h 1049860"/>
                <a:gd name="connsiteX129" fmla="*/ 115676 w 1047373"/>
                <a:gd name="connsiteY129" fmla="*/ 812845 h 1049860"/>
                <a:gd name="connsiteX130" fmla="*/ 8044 w 1047373"/>
                <a:gd name="connsiteY130" fmla="*/ 736645 h 1049860"/>
                <a:gd name="connsiteX131" fmla="*/ 2424 w 1047373"/>
                <a:gd name="connsiteY131" fmla="*/ 746170 h 1049860"/>
                <a:gd name="connsiteX132" fmla="*/ 123106 w 1047373"/>
                <a:gd name="connsiteY132" fmla="*/ 830275 h 1049860"/>
                <a:gd name="connsiteX133" fmla="*/ 30713 w 1047373"/>
                <a:gd name="connsiteY133" fmla="*/ 842087 h 1049860"/>
                <a:gd name="connsiteX134" fmla="*/ 30713 w 1047373"/>
                <a:gd name="connsiteY134" fmla="*/ 853231 h 1049860"/>
                <a:gd name="connsiteX135" fmla="*/ 137202 w 1047373"/>
                <a:gd name="connsiteY135" fmla="*/ 839610 h 1049860"/>
                <a:gd name="connsiteX136" fmla="*/ 265790 w 1047373"/>
                <a:gd name="connsiteY136" fmla="*/ 918287 h 1049860"/>
                <a:gd name="connsiteX137" fmla="*/ 257884 w 1047373"/>
                <a:gd name="connsiteY137" fmla="*/ 919715 h 1049860"/>
                <a:gd name="connsiteX138" fmla="*/ 243025 w 1047373"/>
                <a:gd name="connsiteY138" fmla="*/ 922763 h 1049860"/>
                <a:gd name="connsiteX139" fmla="*/ 214450 w 1047373"/>
                <a:gd name="connsiteY139" fmla="*/ 928764 h 1049860"/>
                <a:gd name="connsiteX140" fmla="*/ 154919 w 1047373"/>
                <a:gd name="connsiteY140" fmla="*/ 941147 h 1049860"/>
                <a:gd name="connsiteX141" fmla="*/ 157872 w 1047373"/>
                <a:gd name="connsiteY141" fmla="*/ 951815 h 1049860"/>
                <a:gd name="connsiteX142" fmla="*/ 225499 w 1047373"/>
                <a:gd name="connsiteY142" fmla="*/ 937717 h 1049860"/>
                <a:gd name="connsiteX143" fmla="*/ 259218 w 1047373"/>
                <a:gd name="connsiteY143" fmla="*/ 930669 h 1049860"/>
                <a:gd name="connsiteX144" fmla="*/ 276839 w 1047373"/>
                <a:gd name="connsiteY144" fmla="*/ 924478 h 1049860"/>
                <a:gd name="connsiteX145" fmla="*/ 396378 w 1047373"/>
                <a:gd name="connsiteY145" fmla="*/ 988676 h 1049860"/>
                <a:gd name="connsiteX146" fmla="*/ 514964 w 1047373"/>
                <a:gd name="connsiteY146" fmla="*/ 1044683 h 1049860"/>
                <a:gd name="connsiteX147" fmla="*/ 520212 w 1047373"/>
                <a:gd name="connsiteY147" fmla="*/ 1049913 h 1049860"/>
                <a:gd name="connsiteX148" fmla="*/ 523060 w 1047373"/>
                <a:gd name="connsiteY148" fmla="*/ 1049065 h 1049860"/>
                <a:gd name="connsiteX149" fmla="*/ 732610 w 1047373"/>
                <a:gd name="connsiteY149" fmla="*/ 904094 h 1049860"/>
                <a:gd name="connsiteX150" fmla="*/ 827860 w 1047373"/>
                <a:gd name="connsiteY150" fmla="*/ 920001 h 1049860"/>
                <a:gd name="connsiteX151" fmla="*/ 830813 w 1047373"/>
                <a:gd name="connsiteY151" fmla="*/ 909333 h 1049860"/>
                <a:gd name="connsiteX152" fmla="*/ 745088 w 1047373"/>
                <a:gd name="connsiteY152" fmla="*/ 894950 h 1049860"/>
                <a:gd name="connsiteX153" fmla="*/ 827670 w 1047373"/>
                <a:gd name="connsiteY153" fmla="*/ 832942 h 1049860"/>
                <a:gd name="connsiteX154" fmla="*/ 929778 w 1047373"/>
                <a:gd name="connsiteY154" fmla="*/ 833895 h 1049860"/>
                <a:gd name="connsiteX155" fmla="*/ 935302 w 1047373"/>
                <a:gd name="connsiteY155" fmla="*/ 828371 h 1049860"/>
                <a:gd name="connsiteX156" fmla="*/ 929778 w 1047373"/>
                <a:gd name="connsiteY156" fmla="*/ 822846 h 1049860"/>
                <a:gd name="connsiteX157" fmla="*/ 842148 w 1047373"/>
                <a:gd name="connsiteY157" fmla="*/ 821989 h 1049860"/>
                <a:gd name="connsiteX158" fmla="*/ 935112 w 1047373"/>
                <a:gd name="connsiteY158" fmla="*/ 748551 h 1049860"/>
                <a:gd name="connsiteX159" fmla="*/ 942827 w 1047373"/>
                <a:gd name="connsiteY159" fmla="*/ 742265 h 1049860"/>
                <a:gd name="connsiteX160" fmla="*/ 944732 w 1047373"/>
                <a:gd name="connsiteY160" fmla="*/ 742265 h 1049860"/>
                <a:gd name="connsiteX161" fmla="*/ 1034553 w 1047373"/>
                <a:gd name="connsiteY161" fmla="*/ 732740 h 1049860"/>
                <a:gd name="connsiteX162" fmla="*/ 1034553 w 1047373"/>
                <a:gd name="connsiteY162" fmla="*/ 721595 h 1049860"/>
                <a:gd name="connsiteX163" fmla="*/ 957496 w 1047373"/>
                <a:gd name="connsiteY163" fmla="*/ 729691 h 1049860"/>
                <a:gd name="connsiteX164" fmla="*/ 1045411 w 1047373"/>
                <a:gd name="connsiteY164" fmla="*/ 656254 h 1049860"/>
                <a:gd name="connsiteX165" fmla="*/ 1037982 w 1047373"/>
                <a:gd name="connsiteY165" fmla="*/ 649300 h 104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1047373" h="1049860">
                  <a:moveTo>
                    <a:pt x="1037982" y="649300"/>
                  </a:moveTo>
                  <a:cubicBezTo>
                    <a:pt x="1009978" y="673304"/>
                    <a:pt x="981784" y="696925"/>
                    <a:pt x="953305" y="720166"/>
                  </a:cubicBezTo>
                  <a:cubicBezTo>
                    <a:pt x="957591" y="691591"/>
                    <a:pt x="961782" y="663016"/>
                    <a:pt x="966068" y="634441"/>
                  </a:cubicBezTo>
                  <a:cubicBezTo>
                    <a:pt x="967116" y="627488"/>
                    <a:pt x="956543" y="624440"/>
                    <a:pt x="955400" y="631489"/>
                  </a:cubicBezTo>
                  <a:lnTo>
                    <a:pt x="940541" y="730739"/>
                  </a:lnTo>
                  <a:cubicBezTo>
                    <a:pt x="904918" y="759695"/>
                    <a:pt x="868913" y="788270"/>
                    <a:pt x="832528" y="816464"/>
                  </a:cubicBezTo>
                  <a:lnTo>
                    <a:pt x="846529" y="726453"/>
                  </a:lnTo>
                  <a:cubicBezTo>
                    <a:pt x="847672" y="719500"/>
                    <a:pt x="837004" y="716928"/>
                    <a:pt x="835861" y="723500"/>
                  </a:cubicBezTo>
                  <a:lnTo>
                    <a:pt x="819859" y="826275"/>
                  </a:lnTo>
                  <a:cubicBezTo>
                    <a:pt x="792618" y="847103"/>
                    <a:pt x="765154" y="867677"/>
                    <a:pt x="737468" y="887997"/>
                  </a:cubicBezTo>
                  <a:cubicBezTo>
                    <a:pt x="742231" y="862470"/>
                    <a:pt x="746993" y="837038"/>
                    <a:pt x="751565" y="811797"/>
                  </a:cubicBezTo>
                  <a:cubicBezTo>
                    <a:pt x="752803" y="804749"/>
                    <a:pt x="742040" y="801796"/>
                    <a:pt x="740802" y="808844"/>
                  </a:cubicBezTo>
                  <a:cubicBezTo>
                    <a:pt x="735373" y="838467"/>
                    <a:pt x="730039" y="867995"/>
                    <a:pt x="724609" y="897617"/>
                  </a:cubicBezTo>
                  <a:lnTo>
                    <a:pt x="724609" y="897617"/>
                  </a:lnTo>
                  <a:cubicBezTo>
                    <a:pt x="695463" y="918763"/>
                    <a:pt x="666221" y="939718"/>
                    <a:pt x="636598" y="960292"/>
                  </a:cubicBezTo>
                  <a:cubicBezTo>
                    <a:pt x="600594" y="985311"/>
                    <a:pt x="564208" y="1009885"/>
                    <a:pt x="527442" y="1034015"/>
                  </a:cubicBezTo>
                  <a:cubicBezTo>
                    <a:pt x="556144" y="966705"/>
                    <a:pt x="583988" y="899395"/>
                    <a:pt x="610976" y="832085"/>
                  </a:cubicBezTo>
                  <a:lnTo>
                    <a:pt x="610976" y="832085"/>
                  </a:lnTo>
                  <a:lnTo>
                    <a:pt x="699844" y="777507"/>
                  </a:lnTo>
                  <a:cubicBezTo>
                    <a:pt x="705940" y="773792"/>
                    <a:pt x="700321" y="764172"/>
                    <a:pt x="694224" y="767982"/>
                  </a:cubicBezTo>
                  <a:lnTo>
                    <a:pt x="617453" y="815607"/>
                  </a:lnTo>
                  <a:cubicBezTo>
                    <a:pt x="624978" y="796557"/>
                    <a:pt x="632598" y="776935"/>
                    <a:pt x="640027" y="757600"/>
                  </a:cubicBezTo>
                  <a:cubicBezTo>
                    <a:pt x="653616" y="722103"/>
                    <a:pt x="666983" y="686448"/>
                    <a:pt x="680128" y="650634"/>
                  </a:cubicBezTo>
                  <a:cubicBezTo>
                    <a:pt x="683832" y="649474"/>
                    <a:pt x="687358" y="647807"/>
                    <a:pt x="690605" y="645681"/>
                  </a:cubicBezTo>
                  <a:lnTo>
                    <a:pt x="716608" y="630536"/>
                  </a:lnTo>
                  <a:lnTo>
                    <a:pt x="771091" y="598818"/>
                  </a:lnTo>
                  <a:cubicBezTo>
                    <a:pt x="773722" y="597266"/>
                    <a:pt x="774596" y="593876"/>
                    <a:pt x="773044" y="591246"/>
                  </a:cubicBezTo>
                  <a:cubicBezTo>
                    <a:pt x="771492" y="588615"/>
                    <a:pt x="768102" y="587741"/>
                    <a:pt x="765471" y="589293"/>
                  </a:cubicBezTo>
                  <a:lnTo>
                    <a:pt x="720132" y="615677"/>
                  </a:lnTo>
                  <a:lnTo>
                    <a:pt x="697273" y="628250"/>
                  </a:lnTo>
                  <a:cubicBezTo>
                    <a:pt x="694891" y="629584"/>
                    <a:pt x="689938" y="633299"/>
                    <a:pt x="685081" y="635966"/>
                  </a:cubicBezTo>
                  <a:cubicBezTo>
                    <a:pt x="705972" y="578816"/>
                    <a:pt x="726165" y="521411"/>
                    <a:pt x="745660" y="463754"/>
                  </a:cubicBezTo>
                  <a:lnTo>
                    <a:pt x="750708" y="448609"/>
                  </a:lnTo>
                  <a:cubicBezTo>
                    <a:pt x="751864" y="448484"/>
                    <a:pt x="752958" y="448020"/>
                    <a:pt x="753851" y="447275"/>
                  </a:cubicBezTo>
                  <a:lnTo>
                    <a:pt x="820526" y="395555"/>
                  </a:lnTo>
                  <a:cubicBezTo>
                    <a:pt x="826146" y="391173"/>
                    <a:pt x="818240" y="383363"/>
                    <a:pt x="812620" y="387649"/>
                  </a:cubicBezTo>
                  <a:lnTo>
                    <a:pt x="755947" y="431654"/>
                  </a:lnTo>
                  <a:cubicBezTo>
                    <a:pt x="770933" y="387204"/>
                    <a:pt x="785506" y="342373"/>
                    <a:pt x="799666" y="297161"/>
                  </a:cubicBezTo>
                  <a:cubicBezTo>
                    <a:pt x="801762" y="290303"/>
                    <a:pt x="791094" y="287636"/>
                    <a:pt x="788903" y="294208"/>
                  </a:cubicBezTo>
                  <a:cubicBezTo>
                    <a:pt x="775758" y="336309"/>
                    <a:pt x="762138" y="378124"/>
                    <a:pt x="748231" y="419939"/>
                  </a:cubicBezTo>
                  <a:cubicBezTo>
                    <a:pt x="740738" y="396189"/>
                    <a:pt x="733182" y="372409"/>
                    <a:pt x="725562" y="348596"/>
                  </a:cubicBezTo>
                  <a:cubicBezTo>
                    <a:pt x="723466" y="341833"/>
                    <a:pt x="712703" y="344786"/>
                    <a:pt x="714894" y="351549"/>
                  </a:cubicBezTo>
                  <a:lnTo>
                    <a:pt x="742326" y="437941"/>
                  </a:lnTo>
                  <a:cubicBezTo>
                    <a:pt x="725562" y="487852"/>
                    <a:pt x="708322" y="537604"/>
                    <a:pt x="690605" y="587198"/>
                  </a:cubicBezTo>
                  <a:cubicBezTo>
                    <a:pt x="684699" y="603676"/>
                    <a:pt x="678604" y="620059"/>
                    <a:pt x="672507" y="636537"/>
                  </a:cubicBezTo>
                  <a:cubicBezTo>
                    <a:pt x="671428" y="634209"/>
                    <a:pt x="670567" y="631786"/>
                    <a:pt x="669936" y="629298"/>
                  </a:cubicBezTo>
                  <a:cubicBezTo>
                    <a:pt x="668602" y="625202"/>
                    <a:pt x="667174" y="621011"/>
                    <a:pt x="665840" y="616820"/>
                  </a:cubicBezTo>
                  <a:cubicBezTo>
                    <a:pt x="663268" y="609010"/>
                    <a:pt x="660697" y="601104"/>
                    <a:pt x="658030" y="593198"/>
                  </a:cubicBezTo>
                  <a:cubicBezTo>
                    <a:pt x="652505" y="576149"/>
                    <a:pt x="646885" y="559194"/>
                    <a:pt x="641266" y="542144"/>
                  </a:cubicBezTo>
                  <a:cubicBezTo>
                    <a:pt x="639075" y="535382"/>
                    <a:pt x="628312" y="538334"/>
                    <a:pt x="630598" y="545097"/>
                  </a:cubicBezTo>
                  <a:lnTo>
                    <a:pt x="649648" y="603581"/>
                  </a:lnTo>
                  <a:lnTo>
                    <a:pt x="659173" y="632156"/>
                  </a:lnTo>
                  <a:cubicBezTo>
                    <a:pt x="660667" y="638245"/>
                    <a:pt x="663991" y="643730"/>
                    <a:pt x="668698" y="647872"/>
                  </a:cubicBezTo>
                  <a:cubicBezTo>
                    <a:pt x="648886" y="701498"/>
                    <a:pt x="628788" y="755028"/>
                    <a:pt x="607928" y="808273"/>
                  </a:cubicBezTo>
                  <a:cubicBezTo>
                    <a:pt x="598784" y="778809"/>
                    <a:pt x="589672" y="749377"/>
                    <a:pt x="580591" y="719976"/>
                  </a:cubicBezTo>
                  <a:cubicBezTo>
                    <a:pt x="579776" y="717030"/>
                    <a:pt x="576727" y="715303"/>
                    <a:pt x="573781" y="716118"/>
                  </a:cubicBezTo>
                  <a:cubicBezTo>
                    <a:pt x="570835" y="716934"/>
                    <a:pt x="569108" y="719983"/>
                    <a:pt x="569923" y="722929"/>
                  </a:cubicBezTo>
                  <a:lnTo>
                    <a:pt x="601356" y="824656"/>
                  </a:lnTo>
                  <a:cubicBezTo>
                    <a:pt x="594625" y="841801"/>
                    <a:pt x="587830" y="858882"/>
                    <a:pt x="580972" y="875900"/>
                  </a:cubicBezTo>
                  <a:cubicBezTo>
                    <a:pt x="560970" y="925430"/>
                    <a:pt x="540459" y="974706"/>
                    <a:pt x="519441" y="1023728"/>
                  </a:cubicBezTo>
                  <a:cubicBezTo>
                    <a:pt x="515821" y="904221"/>
                    <a:pt x="512234" y="784714"/>
                    <a:pt x="508678" y="665207"/>
                  </a:cubicBezTo>
                  <a:lnTo>
                    <a:pt x="577829" y="517474"/>
                  </a:lnTo>
                  <a:cubicBezTo>
                    <a:pt x="580877" y="511093"/>
                    <a:pt x="571352" y="505378"/>
                    <a:pt x="568304" y="511855"/>
                  </a:cubicBezTo>
                  <a:cubicBezTo>
                    <a:pt x="548238" y="554781"/>
                    <a:pt x="528108" y="597770"/>
                    <a:pt x="507915" y="640823"/>
                  </a:cubicBezTo>
                  <a:lnTo>
                    <a:pt x="507915" y="630441"/>
                  </a:lnTo>
                  <a:lnTo>
                    <a:pt x="502486" y="456800"/>
                  </a:lnTo>
                  <a:lnTo>
                    <a:pt x="571924" y="312782"/>
                  </a:lnTo>
                  <a:cubicBezTo>
                    <a:pt x="574972" y="306305"/>
                    <a:pt x="565447" y="300685"/>
                    <a:pt x="562399" y="307163"/>
                  </a:cubicBezTo>
                  <a:cubicBezTo>
                    <a:pt x="542206" y="349073"/>
                    <a:pt x="522044" y="390982"/>
                    <a:pt x="501915" y="432892"/>
                  </a:cubicBezTo>
                  <a:cubicBezTo>
                    <a:pt x="499819" y="365519"/>
                    <a:pt x="497787" y="298177"/>
                    <a:pt x="495819" y="230867"/>
                  </a:cubicBezTo>
                  <a:lnTo>
                    <a:pt x="495819" y="222962"/>
                  </a:lnTo>
                  <a:lnTo>
                    <a:pt x="554683" y="117615"/>
                  </a:lnTo>
                  <a:cubicBezTo>
                    <a:pt x="558112" y="111329"/>
                    <a:pt x="548587" y="105709"/>
                    <a:pt x="545158" y="111995"/>
                  </a:cubicBezTo>
                  <a:cubicBezTo>
                    <a:pt x="528585" y="141777"/>
                    <a:pt x="511948" y="171590"/>
                    <a:pt x="495247" y="201435"/>
                  </a:cubicBezTo>
                  <a:cubicBezTo>
                    <a:pt x="493342" y="136093"/>
                    <a:pt x="491405" y="70752"/>
                    <a:pt x="489437" y="5410"/>
                  </a:cubicBezTo>
                  <a:cubicBezTo>
                    <a:pt x="489437" y="-1733"/>
                    <a:pt x="478102" y="-1733"/>
                    <a:pt x="478293" y="5410"/>
                  </a:cubicBezTo>
                  <a:cubicBezTo>
                    <a:pt x="480388" y="73165"/>
                    <a:pt x="482420" y="140951"/>
                    <a:pt x="484389" y="208769"/>
                  </a:cubicBezTo>
                  <a:lnTo>
                    <a:pt x="414952" y="129807"/>
                  </a:lnTo>
                  <a:cubicBezTo>
                    <a:pt x="410284" y="124473"/>
                    <a:pt x="402474" y="132283"/>
                    <a:pt x="407141" y="137617"/>
                  </a:cubicBezTo>
                  <a:lnTo>
                    <a:pt x="484960" y="226105"/>
                  </a:lnTo>
                  <a:lnTo>
                    <a:pt x="490390" y="406508"/>
                  </a:lnTo>
                  <a:cubicBezTo>
                    <a:pt x="490390" y="421177"/>
                    <a:pt x="491247" y="435845"/>
                    <a:pt x="491723" y="450514"/>
                  </a:cubicBezTo>
                  <a:lnTo>
                    <a:pt x="417142" y="358502"/>
                  </a:lnTo>
                  <a:cubicBezTo>
                    <a:pt x="412665" y="352978"/>
                    <a:pt x="404855" y="360883"/>
                    <a:pt x="409332" y="366408"/>
                  </a:cubicBezTo>
                  <a:cubicBezTo>
                    <a:pt x="436319" y="399682"/>
                    <a:pt x="463307" y="432956"/>
                    <a:pt x="490294" y="466230"/>
                  </a:cubicBezTo>
                  <a:cubicBezTo>
                    <a:pt x="490779" y="466858"/>
                    <a:pt x="491444" y="467323"/>
                    <a:pt x="492199" y="467564"/>
                  </a:cubicBezTo>
                  <a:cubicBezTo>
                    <a:pt x="493977" y="526047"/>
                    <a:pt x="495755" y="584562"/>
                    <a:pt x="497533" y="643109"/>
                  </a:cubicBezTo>
                  <a:lnTo>
                    <a:pt x="424572" y="536906"/>
                  </a:lnTo>
                  <a:cubicBezTo>
                    <a:pt x="420571" y="531000"/>
                    <a:pt x="410951" y="536906"/>
                    <a:pt x="415047" y="542525"/>
                  </a:cubicBezTo>
                  <a:lnTo>
                    <a:pt x="498200" y="663493"/>
                  </a:lnTo>
                  <a:lnTo>
                    <a:pt x="502486" y="806368"/>
                  </a:lnTo>
                  <a:cubicBezTo>
                    <a:pt x="504455" y="873487"/>
                    <a:pt x="506487" y="940638"/>
                    <a:pt x="508582" y="1007822"/>
                  </a:cubicBezTo>
                  <a:cubicBezTo>
                    <a:pt x="466545" y="927748"/>
                    <a:pt x="426667" y="846627"/>
                    <a:pt x="388948" y="764458"/>
                  </a:cubicBezTo>
                  <a:lnTo>
                    <a:pt x="393806" y="660445"/>
                  </a:lnTo>
                  <a:cubicBezTo>
                    <a:pt x="393806" y="653301"/>
                    <a:pt x="383138" y="653301"/>
                    <a:pt x="382757" y="660445"/>
                  </a:cubicBezTo>
                  <a:cubicBezTo>
                    <a:pt x="381519" y="687686"/>
                    <a:pt x="380185" y="715023"/>
                    <a:pt x="378947" y="742360"/>
                  </a:cubicBezTo>
                  <a:cubicBezTo>
                    <a:pt x="347197" y="672129"/>
                    <a:pt x="317003" y="601231"/>
                    <a:pt x="288364" y="529666"/>
                  </a:cubicBezTo>
                  <a:lnTo>
                    <a:pt x="304081" y="386315"/>
                  </a:lnTo>
                  <a:cubicBezTo>
                    <a:pt x="304843" y="379267"/>
                    <a:pt x="293794" y="379267"/>
                    <a:pt x="293032" y="386315"/>
                  </a:cubicBezTo>
                  <a:cubicBezTo>
                    <a:pt x="288587" y="426828"/>
                    <a:pt x="284142" y="467278"/>
                    <a:pt x="279697" y="507664"/>
                  </a:cubicBezTo>
                  <a:cubicBezTo>
                    <a:pt x="275029" y="495757"/>
                    <a:pt x="270172" y="483851"/>
                    <a:pt x="265600" y="471850"/>
                  </a:cubicBezTo>
                  <a:cubicBezTo>
                    <a:pt x="244835" y="417938"/>
                    <a:pt x="224991" y="363709"/>
                    <a:pt x="206068" y="309163"/>
                  </a:cubicBezTo>
                  <a:cubicBezTo>
                    <a:pt x="203782" y="302495"/>
                    <a:pt x="193019" y="305353"/>
                    <a:pt x="195400" y="312115"/>
                  </a:cubicBezTo>
                  <a:cubicBezTo>
                    <a:pt x="219530" y="381457"/>
                    <a:pt x="245089" y="450260"/>
                    <a:pt x="272077" y="518522"/>
                  </a:cubicBezTo>
                  <a:lnTo>
                    <a:pt x="182256" y="456229"/>
                  </a:lnTo>
                  <a:cubicBezTo>
                    <a:pt x="176350" y="452133"/>
                    <a:pt x="170826" y="461753"/>
                    <a:pt x="176636" y="465754"/>
                  </a:cubicBezTo>
                  <a:lnTo>
                    <a:pt x="279411" y="537001"/>
                  </a:lnTo>
                  <a:cubicBezTo>
                    <a:pt x="287888" y="558146"/>
                    <a:pt x="296461" y="579292"/>
                    <a:pt x="305128" y="600247"/>
                  </a:cubicBezTo>
                  <a:cubicBezTo>
                    <a:pt x="327099" y="653079"/>
                    <a:pt x="350023" y="705593"/>
                    <a:pt x="373899" y="757790"/>
                  </a:cubicBezTo>
                  <a:lnTo>
                    <a:pt x="285602" y="700640"/>
                  </a:lnTo>
                  <a:cubicBezTo>
                    <a:pt x="279601" y="696735"/>
                    <a:pt x="273982" y="706355"/>
                    <a:pt x="279982" y="710165"/>
                  </a:cubicBezTo>
                  <a:lnTo>
                    <a:pt x="380376" y="774745"/>
                  </a:lnTo>
                  <a:cubicBezTo>
                    <a:pt x="380940" y="774872"/>
                    <a:pt x="381526" y="774872"/>
                    <a:pt x="382090" y="774745"/>
                  </a:cubicBezTo>
                  <a:cubicBezTo>
                    <a:pt x="398188" y="809797"/>
                    <a:pt x="414571" y="844754"/>
                    <a:pt x="431525" y="879520"/>
                  </a:cubicBezTo>
                  <a:cubicBezTo>
                    <a:pt x="455909" y="929558"/>
                    <a:pt x="481309" y="979183"/>
                    <a:pt x="507725" y="1028396"/>
                  </a:cubicBezTo>
                  <a:cubicBezTo>
                    <a:pt x="430954" y="993915"/>
                    <a:pt x="355992" y="955815"/>
                    <a:pt x="282840" y="914096"/>
                  </a:cubicBezTo>
                  <a:cubicBezTo>
                    <a:pt x="282069" y="908274"/>
                    <a:pt x="280055" y="902687"/>
                    <a:pt x="276934" y="897713"/>
                  </a:cubicBezTo>
                  <a:lnTo>
                    <a:pt x="260932" y="865994"/>
                  </a:lnTo>
                  <a:lnTo>
                    <a:pt x="230167" y="804939"/>
                  </a:lnTo>
                  <a:cubicBezTo>
                    <a:pt x="226928" y="798557"/>
                    <a:pt x="217403" y="804177"/>
                    <a:pt x="220642" y="810559"/>
                  </a:cubicBezTo>
                  <a:lnTo>
                    <a:pt x="247026" y="863041"/>
                  </a:lnTo>
                  <a:lnTo>
                    <a:pt x="259980" y="888664"/>
                  </a:lnTo>
                  <a:lnTo>
                    <a:pt x="266743" y="902094"/>
                  </a:lnTo>
                  <a:cubicBezTo>
                    <a:pt x="267314" y="903237"/>
                    <a:pt x="268171" y="904666"/>
                    <a:pt x="269029" y="906190"/>
                  </a:cubicBezTo>
                  <a:cubicBezTo>
                    <a:pt x="228643" y="882949"/>
                    <a:pt x="188828" y="858660"/>
                    <a:pt x="149585" y="833324"/>
                  </a:cubicBezTo>
                  <a:cubicBezTo>
                    <a:pt x="149722" y="832696"/>
                    <a:pt x="149722" y="832046"/>
                    <a:pt x="149585" y="831418"/>
                  </a:cubicBezTo>
                  <a:lnTo>
                    <a:pt x="109771" y="716452"/>
                  </a:lnTo>
                  <a:cubicBezTo>
                    <a:pt x="107485" y="709784"/>
                    <a:pt x="96721" y="712642"/>
                    <a:pt x="99102" y="719405"/>
                  </a:cubicBezTo>
                  <a:lnTo>
                    <a:pt x="135298" y="824180"/>
                  </a:lnTo>
                  <a:lnTo>
                    <a:pt x="115676" y="812845"/>
                  </a:lnTo>
                  <a:cubicBezTo>
                    <a:pt x="79164" y="788461"/>
                    <a:pt x="43286" y="763061"/>
                    <a:pt x="8044" y="736645"/>
                  </a:cubicBezTo>
                  <a:cubicBezTo>
                    <a:pt x="2329" y="732358"/>
                    <a:pt x="-3196" y="741979"/>
                    <a:pt x="2424" y="746170"/>
                  </a:cubicBezTo>
                  <a:cubicBezTo>
                    <a:pt x="41857" y="775316"/>
                    <a:pt x="82084" y="803352"/>
                    <a:pt x="123106" y="830275"/>
                  </a:cubicBezTo>
                  <a:lnTo>
                    <a:pt x="30713" y="842087"/>
                  </a:lnTo>
                  <a:cubicBezTo>
                    <a:pt x="23665" y="843039"/>
                    <a:pt x="23665" y="854088"/>
                    <a:pt x="30713" y="853231"/>
                  </a:cubicBezTo>
                  <a:lnTo>
                    <a:pt x="137202" y="839610"/>
                  </a:lnTo>
                  <a:cubicBezTo>
                    <a:pt x="179303" y="866978"/>
                    <a:pt x="222165" y="893204"/>
                    <a:pt x="265790" y="918287"/>
                  </a:cubicBezTo>
                  <a:cubicBezTo>
                    <a:pt x="263028" y="919049"/>
                    <a:pt x="259694" y="919334"/>
                    <a:pt x="257884" y="919715"/>
                  </a:cubicBezTo>
                  <a:lnTo>
                    <a:pt x="243025" y="922763"/>
                  </a:lnTo>
                  <a:lnTo>
                    <a:pt x="214450" y="928764"/>
                  </a:lnTo>
                  <a:lnTo>
                    <a:pt x="154919" y="941147"/>
                  </a:lnTo>
                  <a:cubicBezTo>
                    <a:pt x="147966" y="942671"/>
                    <a:pt x="150919" y="953339"/>
                    <a:pt x="157872" y="951815"/>
                  </a:cubicBezTo>
                  <a:lnTo>
                    <a:pt x="225499" y="937717"/>
                  </a:lnTo>
                  <a:lnTo>
                    <a:pt x="259218" y="930669"/>
                  </a:lnTo>
                  <a:cubicBezTo>
                    <a:pt x="265499" y="930028"/>
                    <a:pt x="271538" y="927906"/>
                    <a:pt x="276839" y="924478"/>
                  </a:cubicBezTo>
                  <a:cubicBezTo>
                    <a:pt x="316177" y="946862"/>
                    <a:pt x="355992" y="968388"/>
                    <a:pt x="396378" y="988676"/>
                  </a:cubicBezTo>
                  <a:cubicBezTo>
                    <a:pt x="436764" y="1008965"/>
                    <a:pt x="475054" y="1026776"/>
                    <a:pt x="514964" y="1044683"/>
                  </a:cubicBezTo>
                  <a:cubicBezTo>
                    <a:pt x="514969" y="1047576"/>
                    <a:pt x="517319" y="1049918"/>
                    <a:pt x="520212" y="1049913"/>
                  </a:cubicBezTo>
                  <a:cubicBezTo>
                    <a:pt x="521223" y="1049911"/>
                    <a:pt x="522213" y="1049616"/>
                    <a:pt x="523060" y="1049065"/>
                  </a:cubicBezTo>
                  <a:cubicBezTo>
                    <a:pt x="594180" y="1002456"/>
                    <a:pt x="664030" y="954132"/>
                    <a:pt x="732610" y="904094"/>
                  </a:cubicBezTo>
                  <a:lnTo>
                    <a:pt x="827860" y="920001"/>
                  </a:lnTo>
                  <a:cubicBezTo>
                    <a:pt x="834909" y="921144"/>
                    <a:pt x="837862" y="910476"/>
                    <a:pt x="830813" y="909333"/>
                  </a:cubicBezTo>
                  <a:lnTo>
                    <a:pt x="745088" y="894950"/>
                  </a:lnTo>
                  <a:cubicBezTo>
                    <a:pt x="772806" y="874567"/>
                    <a:pt x="800238" y="853802"/>
                    <a:pt x="827670" y="832942"/>
                  </a:cubicBezTo>
                  <a:lnTo>
                    <a:pt x="929778" y="833895"/>
                  </a:lnTo>
                  <a:cubicBezTo>
                    <a:pt x="932829" y="833895"/>
                    <a:pt x="935302" y="831422"/>
                    <a:pt x="935302" y="828371"/>
                  </a:cubicBezTo>
                  <a:cubicBezTo>
                    <a:pt x="935302" y="825320"/>
                    <a:pt x="932829" y="822846"/>
                    <a:pt x="929778" y="822846"/>
                  </a:cubicBezTo>
                  <a:lnTo>
                    <a:pt x="842148" y="821989"/>
                  </a:lnTo>
                  <a:cubicBezTo>
                    <a:pt x="873390" y="797922"/>
                    <a:pt x="904378" y="773443"/>
                    <a:pt x="935112" y="748551"/>
                  </a:cubicBezTo>
                  <a:lnTo>
                    <a:pt x="942827" y="742265"/>
                  </a:lnTo>
                  <a:cubicBezTo>
                    <a:pt x="943458" y="742373"/>
                    <a:pt x="944102" y="742373"/>
                    <a:pt x="944732" y="742265"/>
                  </a:cubicBezTo>
                  <a:lnTo>
                    <a:pt x="1034553" y="732740"/>
                  </a:lnTo>
                  <a:cubicBezTo>
                    <a:pt x="1041601" y="731978"/>
                    <a:pt x="1041697" y="720833"/>
                    <a:pt x="1034553" y="721595"/>
                  </a:cubicBezTo>
                  <a:lnTo>
                    <a:pt x="957496" y="729691"/>
                  </a:lnTo>
                  <a:cubicBezTo>
                    <a:pt x="987118" y="705498"/>
                    <a:pt x="1016455" y="681114"/>
                    <a:pt x="1045411" y="656254"/>
                  </a:cubicBezTo>
                  <a:cubicBezTo>
                    <a:pt x="1051222" y="652539"/>
                    <a:pt x="1043316" y="644729"/>
                    <a:pt x="1037982" y="649300"/>
                  </a:cubicBezTo>
                  <a:close/>
                </a:path>
              </a:pathLst>
            </a:custGeom>
            <a:solidFill>
              <a:srgbClr val="F9AA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DC30898D-16BF-481B-9C61-ABB7A749694C}"/>
                </a:ext>
              </a:extLst>
            </p:cNvPr>
            <p:cNvSpPr/>
            <p:nvPr/>
          </p:nvSpPr>
          <p:spPr>
            <a:xfrm>
              <a:off x="6441786" y="4019622"/>
              <a:ext cx="1030065" cy="995670"/>
            </a:xfrm>
            <a:custGeom>
              <a:avLst/>
              <a:gdLst>
                <a:gd name="connsiteX0" fmla="*/ 997888 w 1030065"/>
                <a:gd name="connsiteY0" fmla="*/ 718164 h 995670"/>
                <a:gd name="connsiteX1" fmla="*/ 825486 w 1030065"/>
                <a:gd name="connsiteY1" fmla="*/ 995723 h 995670"/>
                <a:gd name="connsiteX2" fmla="*/ 180548 w 1030065"/>
                <a:gd name="connsiteY2" fmla="*/ 995723 h 995670"/>
                <a:gd name="connsiteX3" fmla="*/ 106920 w 1030065"/>
                <a:gd name="connsiteY3" fmla="*/ 900473 h 995670"/>
                <a:gd name="connsiteX4" fmla="*/ 61676 w 1030065"/>
                <a:gd name="connsiteY4" fmla="*/ 827225 h 995670"/>
                <a:gd name="connsiteX5" fmla="*/ 23576 w 1030065"/>
                <a:gd name="connsiteY5" fmla="*/ 751597 h 995670"/>
                <a:gd name="connsiteX6" fmla="*/ 14051 w 1030065"/>
                <a:gd name="connsiteY6" fmla="*/ 589672 h 995670"/>
                <a:gd name="connsiteX7" fmla="*/ 103706 w 1030065"/>
                <a:gd name="connsiteY7" fmla="*/ 560464 h 995670"/>
                <a:gd name="connsiteX8" fmla="*/ 107777 w 1030065"/>
                <a:gd name="connsiteY8" fmla="*/ 562716 h 995670"/>
                <a:gd name="connsiteX9" fmla="*/ 181405 w 1030065"/>
                <a:gd name="connsiteY9" fmla="*/ 653013 h 995670"/>
                <a:gd name="connsiteX10" fmla="*/ 147592 w 1030065"/>
                <a:gd name="connsiteY10" fmla="*/ 466037 h 995670"/>
                <a:gd name="connsiteX11" fmla="*/ 142924 w 1030065"/>
                <a:gd name="connsiteY11" fmla="*/ 362882 h 995670"/>
                <a:gd name="connsiteX12" fmla="*/ 148258 w 1030065"/>
                <a:gd name="connsiteY12" fmla="*/ 262583 h 995670"/>
                <a:gd name="connsiteX13" fmla="*/ 176833 w 1030065"/>
                <a:gd name="connsiteY13" fmla="*/ 186383 h 995670"/>
                <a:gd name="connsiteX14" fmla="*/ 231602 w 1030065"/>
                <a:gd name="connsiteY14" fmla="*/ 177430 h 995670"/>
                <a:gd name="connsiteX15" fmla="*/ 283132 w 1030065"/>
                <a:gd name="connsiteY15" fmla="*/ 237247 h 995670"/>
                <a:gd name="connsiteX16" fmla="*/ 326661 w 1030065"/>
                <a:gd name="connsiteY16" fmla="*/ 311066 h 995670"/>
                <a:gd name="connsiteX17" fmla="*/ 385145 w 1030065"/>
                <a:gd name="connsiteY17" fmla="*/ 446511 h 995670"/>
                <a:gd name="connsiteX18" fmla="*/ 385621 w 1030065"/>
                <a:gd name="connsiteY18" fmla="*/ 233723 h 995670"/>
                <a:gd name="connsiteX19" fmla="*/ 408481 w 1030065"/>
                <a:gd name="connsiteY19" fmla="*/ 125042 h 995670"/>
                <a:gd name="connsiteX20" fmla="*/ 444390 w 1030065"/>
                <a:gd name="connsiteY20" fmla="*/ 37031 h 995670"/>
                <a:gd name="connsiteX21" fmla="*/ 499159 w 1030065"/>
                <a:gd name="connsiteY21" fmla="*/ 455 h 995670"/>
                <a:gd name="connsiteX22" fmla="*/ 546213 w 1030065"/>
                <a:gd name="connsiteY22" fmla="*/ 48080 h 995670"/>
                <a:gd name="connsiteX23" fmla="*/ 575454 w 1030065"/>
                <a:gd name="connsiteY23" fmla="*/ 143997 h 995670"/>
                <a:gd name="connsiteX24" fmla="*/ 600315 w 1030065"/>
                <a:gd name="connsiteY24" fmla="*/ 262393 h 995670"/>
                <a:gd name="connsiteX25" fmla="*/ 624794 w 1030065"/>
                <a:gd name="connsiteY25" fmla="*/ 472800 h 995670"/>
                <a:gd name="connsiteX26" fmla="*/ 672419 w 1030065"/>
                <a:gd name="connsiteY26" fmla="*/ 300207 h 995670"/>
                <a:gd name="connsiteX27" fmla="*/ 711186 w 1030065"/>
                <a:gd name="connsiteY27" fmla="*/ 220959 h 995670"/>
                <a:gd name="connsiteX28" fmla="*/ 761954 w 1030065"/>
                <a:gd name="connsiteY28" fmla="*/ 164476 h 995670"/>
                <a:gd name="connsiteX29" fmla="*/ 809579 w 1030065"/>
                <a:gd name="connsiteY29" fmla="*/ 182954 h 995670"/>
                <a:gd name="connsiteX30" fmla="*/ 826819 w 1030065"/>
                <a:gd name="connsiteY30" fmla="*/ 251535 h 995670"/>
                <a:gd name="connsiteX31" fmla="*/ 827295 w 1030065"/>
                <a:gd name="connsiteY31" fmla="*/ 352214 h 995670"/>
                <a:gd name="connsiteX32" fmla="*/ 820818 w 1030065"/>
                <a:gd name="connsiteY32" fmla="*/ 460418 h 995670"/>
                <a:gd name="connsiteX33" fmla="*/ 792243 w 1030065"/>
                <a:gd name="connsiteY33" fmla="*/ 657680 h 995670"/>
                <a:gd name="connsiteX34" fmla="*/ 903876 w 1030065"/>
                <a:gd name="connsiteY34" fmla="*/ 539380 h 995670"/>
                <a:gd name="connsiteX35" fmla="*/ 1018176 w 1030065"/>
                <a:gd name="connsiteY35" fmla="*/ 541952 h 995670"/>
                <a:gd name="connsiteX36" fmla="*/ 997888 w 1030065"/>
                <a:gd name="connsiteY36" fmla="*/ 718164 h 99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30065" h="995670">
                  <a:moveTo>
                    <a:pt x="997888" y="718164"/>
                  </a:moveTo>
                  <a:cubicBezTo>
                    <a:pt x="955797" y="819392"/>
                    <a:pt x="897574" y="913127"/>
                    <a:pt x="825486" y="995723"/>
                  </a:cubicBezTo>
                  <a:lnTo>
                    <a:pt x="180548" y="995723"/>
                  </a:lnTo>
                  <a:cubicBezTo>
                    <a:pt x="153952" y="965614"/>
                    <a:pt x="129356" y="933796"/>
                    <a:pt x="106920" y="900473"/>
                  </a:cubicBezTo>
                  <a:cubicBezTo>
                    <a:pt x="91045" y="877041"/>
                    <a:pt x="75963" y="852626"/>
                    <a:pt x="61676" y="827225"/>
                  </a:cubicBezTo>
                  <a:cubicBezTo>
                    <a:pt x="47523" y="802775"/>
                    <a:pt x="34802" y="777523"/>
                    <a:pt x="23576" y="751597"/>
                  </a:cubicBezTo>
                  <a:cubicBezTo>
                    <a:pt x="3764" y="704544"/>
                    <a:pt x="-12714" y="638440"/>
                    <a:pt x="14051" y="589672"/>
                  </a:cubicBezTo>
                  <a:cubicBezTo>
                    <a:pt x="30743" y="556849"/>
                    <a:pt x="70883" y="543772"/>
                    <a:pt x="103706" y="560464"/>
                  </a:cubicBezTo>
                  <a:cubicBezTo>
                    <a:pt x="105088" y="561167"/>
                    <a:pt x="106446" y="561918"/>
                    <a:pt x="107777" y="562716"/>
                  </a:cubicBezTo>
                  <a:cubicBezTo>
                    <a:pt x="138543" y="579766"/>
                    <a:pt x="161403" y="615580"/>
                    <a:pt x="181405" y="653013"/>
                  </a:cubicBezTo>
                  <a:cubicBezTo>
                    <a:pt x="164586" y="591820"/>
                    <a:pt x="153270" y="529246"/>
                    <a:pt x="147592" y="466037"/>
                  </a:cubicBezTo>
                  <a:cubicBezTo>
                    <a:pt x="144448" y="431843"/>
                    <a:pt x="142924" y="397362"/>
                    <a:pt x="142924" y="362882"/>
                  </a:cubicBezTo>
                  <a:cubicBezTo>
                    <a:pt x="142548" y="329369"/>
                    <a:pt x="144330" y="295867"/>
                    <a:pt x="148258" y="262583"/>
                  </a:cubicBezTo>
                  <a:cubicBezTo>
                    <a:pt x="152163" y="233532"/>
                    <a:pt x="160736" y="204862"/>
                    <a:pt x="176833" y="186383"/>
                  </a:cubicBezTo>
                  <a:cubicBezTo>
                    <a:pt x="189742" y="169208"/>
                    <a:pt x="213895" y="165260"/>
                    <a:pt x="231602" y="177430"/>
                  </a:cubicBezTo>
                  <a:cubicBezTo>
                    <a:pt x="251985" y="190194"/>
                    <a:pt x="268083" y="214387"/>
                    <a:pt x="283132" y="237247"/>
                  </a:cubicBezTo>
                  <a:cubicBezTo>
                    <a:pt x="298895" y="261092"/>
                    <a:pt x="313424" y="285731"/>
                    <a:pt x="326661" y="311066"/>
                  </a:cubicBezTo>
                  <a:cubicBezTo>
                    <a:pt x="349531" y="354681"/>
                    <a:pt x="369081" y="399958"/>
                    <a:pt x="385145" y="446511"/>
                  </a:cubicBezTo>
                  <a:cubicBezTo>
                    <a:pt x="375969" y="375868"/>
                    <a:pt x="376129" y="304324"/>
                    <a:pt x="385621" y="233723"/>
                  </a:cubicBezTo>
                  <a:cubicBezTo>
                    <a:pt x="390584" y="196987"/>
                    <a:pt x="398224" y="160664"/>
                    <a:pt x="408481" y="125042"/>
                  </a:cubicBezTo>
                  <a:cubicBezTo>
                    <a:pt x="416405" y="94213"/>
                    <a:pt x="428485" y="64604"/>
                    <a:pt x="444390" y="37031"/>
                  </a:cubicBezTo>
                  <a:cubicBezTo>
                    <a:pt x="458392" y="14933"/>
                    <a:pt x="477633" y="-2878"/>
                    <a:pt x="499159" y="455"/>
                  </a:cubicBezTo>
                  <a:cubicBezTo>
                    <a:pt x="520686" y="3789"/>
                    <a:pt x="535259" y="24363"/>
                    <a:pt x="546213" y="48080"/>
                  </a:cubicBezTo>
                  <a:cubicBezTo>
                    <a:pt x="558829" y="79107"/>
                    <a:pt x="568616" y="111209"/>
                    <a:pt x="575454" y="143997"/>
                  </a:cubicBezTo>
                  <a:cubicBezTo>
                    <a:pt x="584979" y="182859"/>
                    <a:pt x="593266" y="222324"/>
                    <a:pt x="600315" y="262393"/>
                  </a:cubicBezTo>
                  <a:cubicBezTo>
                    <a:pt x="612389" y="332018"/>
                    <a:pt x="620562" y="402263"/>
                    <a:pt x="624794" y="472800"/>
                  </a:cubicBezTo>
                  <a:cubicBezTo>
                    <a:pt x="633956" y="413624"/>
                    <a:pt x="649937" y="355708"/>
                    <a:pt x="672419" y="300207"/>
                  </a:cubicBezTo>
                  <a:cubicBezTo>
                    <a:pt x="683552" y="272953"/>
                    <a:pt x="696503" y="246477"/>
                    <a:pt x="711186" y="220959"/>
                  </a:cubicBezTo>
                  <a:cubicBezTo>
                    <a:pt x="724902" y="197432"/>
                    <a:pt x="741189" y="173906"/>
                    <a:pt x="761954" y="164476"/>
                  </a:cubicBezTo>
                  <a:cubicBezTo>
                    <a:pt x="779194" y="156665"/>
                    <a:pt x="797959" y="162952"/>
                    <a:pt x="809579" y="182954"/>
                  </a:cubicBezTo>
                  <a:cubicBezTo>
                    <a:pt x="820270" y="204279"/>
                    <a:pt x="826155" y="227689"/>
                    <a:pt x="826819" y="251535"/>
                  </a:cubicBezTo>
                  <a:cubicBezTo>
                    <a:pt x="828692" y="285064"/>
                    <a:pt x="828851" y="318668"/>
                    <a:pt x="827295" y="352214"/>
                  </a:cubicBezTo>
                  <a:cubicBezTo>
                    <a:pt x="826152" y="388409"/>
                    <a:pt x="823993" y="424477"/>
                    <a:pt x="820818" y="460418"/>
                  </a:cubicBezTo>
                  <a:cubicBezTo>
                    <a:pt x="814968" y="526652"/>
                    <a:pt x="805428" y="592509"/>
                    <a:pt x="792243" y="657680"/>
                  </a:cubicBezTo>
                  <a:cubicBezTo>
                    <a:pt x="821004" y="611051"/>
                    <a:pt x="858992" y="570794"/>
                    <a:pt x="903876" y="539380"/>
                  </a:cubicBezTo>
                  <a:cubicBezTo>
                    <a:pt x="937595" y="516520"/>
                    <a:pt x="990459" y="487659"/>
                    <a:pt x="1018176" y="541952"/>
                  </a:cubicBezTo>
                  <a:cubicBezTo>
                    <a:pt x="1046180" y="598625"/>
                    <a:pt x="1019034" y="668253"/>
                    <a:pt x="997888" y="718164"/>
                  </a:cubicBezTo>
                  <a:close/>
                </a:path>
              </a:pathLst>
            </a:custGeom>
            <a:solidFill>
              <a:srgbClr val="FFD5C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1E25462-3C5E-45EC-BBED-B7CB510A33C9}"/>
                </a:ext>
              </a:extLst>
            </p:cNvPr>
            <p:cNvSpPr/>
            <p:nvPr/>
          </p:nvSpPr>
          <p:spPr>
            <a:xfrm>
              <a:off x="6535976" y="4139207"/>
              <a:ext cx="855286" cy="858173"/>
            </a:xfrm>
            <a:custGeom>
              <a:avLst/>
              <a:gdLst>
                <a:gd name="connsiteX0" fmla="*/ 847120 w 855286"/>
                <a:gd name="connsiteY0" fmla="*/ 529428 h 858173"/>
                <a:gd name="connsiteX1" fmla="*/ 777969 w 855286"/>
                <a:gd name="connsiteY1" fmla="*/ 587245 h 858173"/>
                <a:gd name="connsiteX2" fmla="*/ 788446 w 855286"/>
                <a:gd name="connsiteY2" fmla="*/ 517046 h 858173"/>
                <a:gd name="connsiteX3" fmla="*/ 779779 w 855286"/>
                <a:gd name="connsiteY3" fmla="*/ 514665 h 858173"/>
                <a:gd name="connsiteX4" fmla="*/ 767587 w 855286"/>
                <a:gd name="connsiteY4" fmla="*/ 595722 h 858173"/>
                <a:gd name="connsiteX5" fmla="*/ 679385 w 855286"/>
                <a:gd name="connsiteY5" fmla="*/ 665541 h 858173"/>
                <a:gd name="connsiteX6" fmla="*/ 690815 w 855286"/>
                <a:gd name="connsiteY6" fmla="*/ 592008 h 858173"/>
                <a:gd name="connsiteX7" fmla="*/ 682147 w 855286"/>
                <a:gd name="connsiteY7" fmla="*/ 589626 h 858173"/>
                <a:gd name="connsiteX8" fmla="*/ 669003 w 855286"/>
                <a:gd name="connsiteY8" fmla="*/ 673637 h 858173"/>
                <a:gd name="connsiteX9" fmla="*/ 601756 w 855286"/>
                <a:gd name="connsiteY9" fmla="*/ 724024 h 858173"/>
                <a:gd name="connsiteX10" fmla="*/ 613758 w 855286"/>
                <a:gd name="connsiteY10" fmla="*/ 661921 h 858173"/>
                <a:gd name="connsiteX11" fmla="*/ 604995 w 855286"/>
                <a:gd name="connsiteY11" fmla="*/ 659540 h 858173"/>
                <a:gd name="connsiteX12" fmla="*/ 591755 w 855286"/>
                <a:gd name="connsiteY12" fmla="*/ 732120 h 858173"/>
                <a:gd name="connsiteX13" fmla="*/ 591755 w 855286"/>
                <a:gd name="connsiteY13" fmla="*/ 732120 h 858173"/>
                <a:gd name="connsiteX14" fmla="*/ 519937 w 855286"/>
                <a:gd name="connsiteY14" fmla="*/ 783270 h 858173"/>
                <a:gd name="connsiteX15" fmla="*/ 430783 w 855286"/>
                <a:gd name="connsiteY15" fmla="*/ 843468 h 858173"/>
                <a:gd name="connsiteX16" fmla="*/ 498601 w 855286"/>
                <a:gd name="connsiteY16" fmla="*/ 679066 h 858173"/>
                <a:gd name="connsiteX17" fmla="*/ 498601 w 855286"/>
                <a:gd name="connsiteY17" fmla="*/ 679066 h 858173"/>
                <a:gd name="connsiteX18" fmla="*/ 571181 w 855286"/>
                <a:gd name="connsiteY18" fmla="*/ 634489 h 858173"/>
                <a:gd name="connsiteX19" fmla="*/ 566609 w 855286"/>
                <a:gd name="connsiteY19" fmla="*/ 626679 h 858173"/>
                <a:gd name="connsiteX20" fmla="*/ 503839 w 855286"/>
                <a:gd name="connsiteY20" fmla="*/ 665255 h 858173"/>
                <a:gd name="connsiteX21" fmla="*/ 522318 w 855286"/>
                <a:gd name="connsiteY21" fmla="*/ 617630 h 858173"/>
                <a:gd name="connsiteX22" fmla="*/ 555084 w 855286"/>
                <a:gd name="connsiteY22" fmla="*/ 530286 h 858173"/>
                <a:gd name="connsiteX23" fmla="*/ 563561 w 855286"/>
                <a:gd name="connsiteY23" fmla="*/ 526285 h 858173"/>
                <a:gd name="connsiteX24" fmla="*/ 584897 w 855286"/>
                <a:gd name="connsiteY24" fmla="*/ 513903 h 858173"/>
                <a:gd name="connsiteX25" fmla="*/ 629379 w 855286"/>
                <a:gd name="connsiteY25" fmla="*/ 487995 h 858173"/>
                <a:gd name="connsiteX26" fmla="*/ 630105 w 855286"/>
                <a:gd name="connsiteY26" fmla="*/ 481570 h 858173"/>
                <a:gd name="connsiteX27" fmla="*/ 624807 w 855286"/>
                <a:gd name="connsiteY27" fmla="*/ 480184 h 858173"/>
                <a:gd name="connsiteX28" fmla="*/ 587755 w 855286"/>
                <a:gd name="connsiteY28" fmla="*/ 501711 h 858173"/>
                <a:gd name="connsiteX29" fmla="*/ 569181 w 855286"/>
                <a:gd name="connsiteY29" fmla="*/ 512474 h 858173"/>
                <a:gd name="connsiteX30" fmla="*/ 559656 w 855286"/>
                <a:gd name="connsiteY30" fmla="*/ 518856 h 858173"/>
                <a:gd name="connsiteX31" fmla="*/ 609186 w 855286"/>
                <a:gd name="connsiteY31" fmla="*/ 378267 h 858173"/>
                <a:gd name="connsiteX32" fmla="*/ 613282 w 855286"/>
                <a:gd name="connsiteY32" fmla="*/ 365884 h 858173"/>
                <a:gd name="connsiteX33" fmla="*/ 616044 w 855286"/>
                <a:gd name="connsiteY33" fmla="*/ 364741 h 858173"/>
                <a:gd name="connsiteX34" fmla="*/ 670527 w 855286"/>
                <a:gd name="connsiteY34" fmla="*/ 322450 h 858173"/>
                <a:gd name="connsiteX35" fmla="*/ 664145 w 855286"/>
                <a:gd name="connsiteY35" fmla="*/ 316068 h 858173"/>
                <a:gd name="connsiteX36" fmla="*/ 617854 w 855286"/>
                <a:gd name="connsiteY36" fmla="*/ 351978 h 858173"/>
                <a:gd name="connsiteX37" fmla="*/ 653477 w 855286"/>
                <a:gd name="connsiteY37" fmla="*/ 242154 h 858173"/>
                <a:gd name="connsiteX38" fmla="*/ 644809 w 855286"/>
                <a:gd name="connsiteY38" fmla="*/ 239773 h 858173"/>
                <a:gd name="connsiteX39" fmla="*/ 611567 w 855286"/>
                <a:gd name="connsiteY39" fmla="*/ 342453 h 858173"/>
                <a:gd name="connsiteX40" fmla="*/ 592993 w 855286"/>
                <a:gd name="connsiteY40" fmla="*/ 284255 h 858173"/>
                <a:gd name="connsiteX41" fmla="*/ 584326 w 855286"/>
                <a:gd name="connsiteY41" fmla="*/ 286636 h 858173"/>
                <a:gd name="connsiteX42" fmla="*/ 606709 w 855286"/>
                <a:gd name="connsiteY42" fmla="*/ 357121 h 858173"/>
                <a:gd name="connsiteX43" fmla="*/ 564513 w 855286"/>
                <a:gd name="connsiteY43" fmla="*/ 479041 h 858173"/>
                <a:gd name="connsiteX44" fmla="*/ 549750 w 855286"/>
                <a:gd name="connsiteY44" fmla="*/ 519332 h 858173"/>
                <a:gd name="connsiteX45" fmla="*/ 547654 w 855286"/>
                <a:gd name="connsiteY45" fmla="*/ 513426 h 858173"/>
                <a:gd name="connsiteX46" fmla="*/ 544225 w 855286"/>
                <a:gd name="connsiteY46" fmla="*/ 503235 h 858173"/>
                <a:gd name="connsiteX47" fmla="*/ 537939 w 855286"/>
                <a:gd name="connsiteY47" fmla="*/ 484185 h 858173"/>
                <a:gd name="connsiteX48" fmla="*/ 524223 w 855286"/>
                <a:gd name="connsiteY48" fmla="*/ 442560 h 858173"/>
                <a:gd name="connsiteX49" fmla="*/ 515460 w 855286"/>
                <a:gd name="connsiteY49" fmla="*/ 444942 h 858173"/>
                <a:gd name="connsiteX50" fmla="*/ 531176 w 855286"/>
                <a:gd name="connsiteY50" fmla="*/ 492567 h 858173"/>
                <a:gd name="connsiteX51" fmla="*/ 538892 w 855286"/>
                <a:gd name="connsiteY51" fmla="*/ 515998 h 858173"/>
                <a:gd name="connsiteX52" fmla="*/ 546321 w 855286"/>
                <a:gd name="connsiteY52" fmla="*/ 528762 h 858173"/>
                <a:gd name="connsiteX53" fmla="*/ 496696 w 855286"/>
                <a:gd name="connsiteY53" fmla="*/ 659826 h 858173"/>
                <a:gd name="connsiteX54" fmla="*/ 474407 w 855286"/>
                <a:gd name="connsiteY54" fmla="*/ 587721 h 858173"/>
                <a:gd name="connsiteX55" fmla="*/ 468883 w 855286"/>
                <a:gd name="connsiteY55" fmla="*/ 584578 h 858173"/>
                <a:gd name="connsiteX56" fmla="*/ 465740 w 855286"/>
                <a:gd name="connsiteY56" fmla="*/ 590103 h 858173"/>
                <a:gd name="connsiteX57" fmla="*/ 491362 w 855286"/>
                <a:gd name="connsiteY57" fmla="*/ 673256 h 858173"/>
                <a:gd name="connsiteX58" fmla="*/ 474693 w 855286"/>
                <a:gd name="connsiteY58" fmla="*/ 715070 h 858173"/>
                <a:gd name="connsiteX59" fmla="*/ 424496 w 855286"/>
                <a:gd name="connsiteY59" fmla="*/ 835752 h 858173"/>
                <a:gd name="connsiteX60" fmla="*/ 415638 w 855286"/>
                <a:gd name="connsiteY60" fmla="*/ 543049 h 858173"/>
                <a:gd name="connsiteX61" fmla="*/ 472217 w 855286"/>
                <a:gd name="connsiteY61" fmla="*/ 422367 h 858173"/>
                <a:gd name="connsiteX62" fmla="*/ 464406 w 855286"/>
                <a:gd name="connsiteY62" fmla="*/ 417795 h 858173"/>
                <a:gd name="connsiteX63" fmla="*/ 415067 w 855286"/>
                <a:gd name="connsiteY63" fmla="*/ 523047 h 858173"/>
                <a:gd name="connsiteX64" fmla="*/ 415067 w 855286"/>
                <a:gd name="connsiteY64" fmla="*/ 514569 h 858173"/>
                <a:gd name="connsiteX65" fmla="*/ 410875 w 855286"/>
                <a:gd name="connsiteY65" fmla="*/ 372742 h 858173"/>
                <a:gd name="connsiteX66" fmla="*/ 467549 w 855286"/>
                <a:gd name="connsiteY66" fmla="*/ 255108 h 858173"/>
                <a:gd name="connsiteX67" fmla="*/ 459643 w 855286"/>
                <a:gd name="connsiteY67" fmla="*/ 250536 h 858173"/>
                <a:gd name="connsiteX68" fmla="*/ 410209 w 855286"/>
                <a:gd name="connsiteY68" fmla="*/ 353216 h 858173"/>
                <a:gd name="connsiteX69" fmla="*/ 405255 w 855286"/>
                <a:gd name="connsiteY69" fmla="*/ 188243 h 858173"/>
                <a:gd name="connsiteX70" fmla="*/ 405255 w 855286"/>
                <a:gd name="connsiteY70" fmla="*/ 181766 h 858173"/>
                <a:gd name="connsiteX71" fmla="*/ 453357 w 855286"/>
                <a:gd name="connsiteY71" fmla="*/ 96041 h 858173"/>
                <a:gd name="connsiteX72" fmla="*/ 445546 w 855286"/>
                <a:gd name="connsiteY72" fmla="*/ 91469 h 858173"/>
                <a:gd name="connsiteX73" fmla="*/ 404779 w 855286"/>
                <a:gd name="connsiteY73" fmla="*/ 164430 h 858173"/>
                <a:gd name="connsiteX74" fmla="*/ 399921 w 855286"/>
                <a:gd name="connsiteY74" fmla="*/ 4410 h 858173"/>
                <a:gd name="connsiteX75" fmla="*/ 390873 w 855286"/>
                <a:gd name="connsiteY75" fmla="*/ 4410 h 858173"/>
                <a:gd name="connsiteX76" fmla="*/ 395921 w 855286"/>
                <a:gd name="connsiteY76" fmla="*/ 170431 h 858173"/>
                <a:gd name="connsiteX77" fmla="*/ 338771 w 855286"/>
                <a:gd name="connsiteY77" fmla="*/ 106042 h 858173"/>
                <a:gd name="connsiteX78" fmla="*/ 332389 w 855286"/>
                <a:gd name="connsiteY78" fmla="*/ 112424 h 858173"/>
                <a:gd name="connsiteX79" fmla="*/ 395921 w 855286"/>
                <a:gd name="connsiteY79" fmla="*/ 184623 h 858173"/>
                <a:gd name="connsiteX80" fmla="*/ 400398 w 855286"/>
                <a:gd name="connsiteY80" fmla="*/ 331880 h 858173"/>
                <a:gd name="connsiteX81" fmla="*/ 401446 w 855286"/>
                <a:gd name="connsiteY81" fmla="*/ 367884 h 858173"/>
                <a:gd name="connsiteX82" fmla="*/ 340581 w 855286"/>
                <a:gd name="connsiteY82" fmla="*/ 292732 h 858173"/>
                <a:gd name="connsiteX83" fmla="*/ 334199 w 855286"/>
                <a:gd name="connsiteY83" fmla="*/ 299209 h 858173"/>
                <a:gd name="connsiteX84" fmla="*/ 400303 w 855286"/>
                <a:gd name="connsiteY84" fmla="*/ 380743 h 858173"/>
                <a:gd name="connsiteX85" fmla="*/ 401827 w 855286"/>
                <a:gd name="connsiteY85" fmla="*/ 381791 h 858173"/>
                <a:gd name="connsiteX86" fmla="*/ 406208 w 855286"/>
                <a:gd name="connsiteY86" fmla="*/ 525142 h 858173"/>
                <a:gd name="connsiteX87" fmla="*/ 346582 w 855286"/>
                <a:gd name="connsiteY87" fmla="*/ 438369 h 858173"/>
                <a:gd name="connsiteX88" fmla="*/ 338771 w 855286"/>
                <a:gd name="connsiteY88" fmla="*/ 442941 h 858173"/>
                <a:gd name="connsiteX89" fmla="*/ 406684 w 855286"/>
                <a:gd name="connsiteY89" fmla="*/ 541811 h 858173"/>
                <a:gd name="connsiteX90" fmla="*/ 410209 w 855286"/>
                <a:gd name="connsiteY90" fmla="*/ 658302 h 858173"/>
                <a:gd name="connsiteX91" fmla="*/ 415162 w 855286"/>
                <a:gd name="connsiteY91" fmla="*/ 822799 h 858173"/>
                <a:gd name="connsiteX92" fmla="*/ 317530 w 855286"/>
                <a:gd name="connsiteY92" fmla="*/ 624012 h 858173"/>
                <a:gd name="connsiteX93" fmla="*/ 321436 w 855286"/>
                <a:gd name="connsiteY93" fmla="*/ 539144 h 858173"/>
                <a:gd name="connsiteX94" fmla="*/ 311911 w 855286"/>
                <a:gd name="connsiteY94" fmla="*/ 539144 h 858173"/>
                <a:gd name="connsiteX95" fmla="*/ 308767 w 855286"/>
                <a:gd name="connsiteY95" fmla="*/ 605819 h 858173"/>
                <a:gd name="connsiteX96" fmla="*/ 234853 w 855286"/>
                <a:gd name="connsiteY96" fmla="*/ 432178 h 858173"/>
                <a:gd name="connsiteX97" fmla="*/ 247712 w 855286"/>
                <a:gd name="connsiteY97" fmla="*/ 315116 h 858173"/>
                <a:gd name="connsiteX98" fmla="*/ 238187 w 855286"/>
                <a:gd name="connsiteY98" fmla="*/ 315116 h 858173"/>
                <a:gd name="connsiteX99" fmla="*/ 227329 w 855286"/>
                <a:gd name="connsiteY99" fmla="*/ 414176 h 858173"/>
                <a:gd name="connsiteX100" fmla="*/ 215803 w 855286"/>
                <a:gd name="connsiteY100" fmla="*/ 384934 h 858173"/>
                <a:gd name="connsiteX101" fmla="*/ 167226 w 855286"/>
                <a:gd name="connsiteY101" fmla="*/ 252156 h 858173"/>
                <a:gd name="connsiteX102" fmla="*/ 158463 w 855286"/>
                <a:gd name="connsiteY102" fmla="*/ 254537 h 858173"/>
                <a:gd name="connsiteX103" fmla="*/ 221042 w 855286"/>
                <a:gd name="connsiteY103" fmla="*/ 423034 h 858173"/>
                <a:gd name="connsiteX104" fmla="*/ 147700 w 855286"/>
                <a:gd name="connsiteY104" fmla="*/ 372170 h 858173"/>
                <a:gd name="connsiteX105" fmla="*/ 143128 w 855286"/>
                <a:gd name="connsiteY105" fmla="*/ 379981 h 858173"/>
                <a:gd name="connsiteX106" fmla="*/ 227043 w 855286"/>
                <a:gd name="connsiteY106" fmla="*/ 438179 h 858173"/>
                <a:gd name="connsiteX107" fmla="*/ 248093 w 855286"/>
                <a:gd name="connsiteY107" fmla="*/ 489804 h 858173"/>
                <a:gd name="connsiteX108" fmla="*/ 304195 w 855286"/>
                <a:gd name="connsiteY108" fmla="*/ 618487 h 858173"/>
                <a:gd name="connsiteX109" fmla="*/ 232758 w 855286"/>
                <a:gd name="connsiteY109" fmla="*/ 571434 h 858173"/>
                <a:gd name="connsiteX110" fmla="*/ 228186 w 855286"/>
                <a:gd name="connsiteY110" fmla="*/ 579244 h 858173"/>
                <a:gd name="connsiteX111" fmla="*/ 310196 w 855286"/>
                <a:gd name="connsiteY111" fmla="*/ 632012 h 858173"/>
                <a:gd name="connsiteX112" fmla="*/ 311530 w 855286"/>
                <a:gd name="connsiteY112" fmla="*/ 632489 h 858173"/>
                <a:gd name="connsiteX113" fmla="*/ 351916 w 855286"/>
                <a:gd name="connsiteY113" fmla="*/ 718214 h 858173"/>
                <a:gd name="connsiteX114" fmla="*/ 413733 w 855286"/>
                <a:gd name="connsiteY114" fmla="*/ 839848 h 858173"/>
                <a:gd name="connsiteX115" fmla="*/ 230091 w 855286"/>
                <a:gd name="connsiteY115" fmla="*/ 746694 h 858173"/>
                <a:gd name="connsiteX116" fmla="*/ 225328 w 855286"/>
                <a:gd name="connsiteY116" fmla="*/ 733359 h 858173"/>
                <a:gd name="connsiteX117" fmla="*/ 212279 w 855286"/>
                <a:gd name="connsiteY117" fmla="*/ 707355 h 858173"/>
                <a:gd name="connsiteX118" fmla="*/ 187133 w 855286"/>
                <a:gd name="connsiteY118" fmla="*/ 657540 h 858173"/>
                <a:gd name="connsiteX119" fmla="*/ 179323 w 855286"/>
                <a:gd name="connsiteY119" fmla="*/ 662112 h 858173"/>
                <a:gd name="connsiteX120" fmla="*/ 200944 w 855286"/>
                <a:gd name="connsiteY120" fmla="*/ 704974 h 858173"/>
                <a:gd name="connsiteX121" fmla="*/ 211517 w 855286"/>
                <a:gd name="connsiteY121" fmla="*/ 725929 h 858173"/>
                <a:gd name="connsiteX122" fmla="*/ 217042 w 855286"/>
                <a:gd name="connsiteY122" fmla="*/ 736883 h 858173"/>
                <a:gd name="connsiteX123" fmla="*/ 218851 w 855286"/>
                <a:gd name="connsiteY123" fmla="*/ 740217 h 858173"/>
                <a:gd name="connsiteX124" fmla="*/ 121315 w 855286"/>
                <a:gd name="connsiteY124" fmla="*/ 680685 h 858173"/>
                <a:gd name="connsiteX125" fmla="*/ 121315 w 855286"/>
                <a:gd name="connsiteY125" fmla="*/ 679161 h 858173"/>
                <a:gd name="connsiteX126" fmla="*/ 88740 w 855286"/>
                <a:gd name="connsiteY126" fmla="*/ 585245 h 858173"/>
                <a:gd name="connsiteX127" fmla="*/ 80072 w 855286"/>
                <a:gd name="connsiteY127" fmla="*/ 587721 h 858173"/>
                <a:gd name="connsiteX128" fmla="*/ 109600 w 855286"/>
                <a:gd name="connsiteY128" fmla="*/ 673446 h 858173"/>
                <a:gd name="connsiteX129" fmla="*/ 94645 w 855286"/>
                <a:gd name="connsiteY129" fmla="*/ 663921 h 858173"/>
                <a:gd name="connsiteX130" fmla="*/ 6729 w 855286"/>
                <a:gd name="connsiteY130" fmla="*/ 602009 h 858173"/>
                <a:gd name="connsiteX131" fmla="*/ 2158 w 855286"/>
                <a:gd name="connsiteY131" fmla="*/ 609819 h 858173"/>
                <a:gd name="connsiteX132" fmla="*/ 100646 w 855286"/>
                <a:gd name="connsiteY132" fmla="*/ 678590 h 858173"/>
                <a:gd name="connsiteX133" fmla="*/ 25208 w 855286"/>
                <a:gd name="connsiteY133" fmla="*/ 688115 h 858173"/>
                <a:gd name="connsiteX134" fmla="*/ 25208 w 855286"/>
                <a:gd name="connsiteY134" fmla="*/ 697640 h 858173"/>
                <a:gd name="connsiteX135" fmla="*/ 112171 w 855286"/>
                <a:gd name="connsiteY135" fmla="*/ 686591 h 858173"/>
                <a:gd name="connsiteX136" fmla="*/ 216946 w 855286"/>
                <a:gd name="connsiteY136" fmla="*/ 750789 h 858173"/>
                <a:gd name="connsiteX137" fmla="*/ 210469 w 855286"/>
                <a:gd name="connsiteY137" fmla="*/ 751932 h 858173"/>
                <a:gd name="connsiteX138" fmla="*/ 198373 w 855286"/>
                <a:gd name="connsiteY138" fmla="*/ 754504 h 858173"/>
                <a:gd name="connsiteX139" fmla="*/ 175227 w 855286"/>
                <a:gd name="connsiteY139" fmla="*/ 759362 h 858173"/>
                <a:gd name="connsiteX140" fmla="*/ 126649 w 855286"/>
                <a:gd name="connsiteY140" fmla="*/ 769554 h 858173"/>
                <a:gd name="connsiteX141" fmla="*/ 129030 w 855286"/>
                <a:gd name="connsiteY141" fmla="*/ 778221 h 858173"/>
                <a:gd name="connsiteX142" fmla="*/ 184180 w 855286"/>
                <a:gd name="connsiteY142" fmla="*/ 766696 h 858173"/>
                <a:gd name="connsiteX143" fmla="*/ 211803 w 855286"/>
                <a:gd name="connsiteY143" fmla="*/ 760886 h 858173"/>
                <a:gd name="connsiteX144" fmla="*/ 226186 w 855286"/>
                <a:gd name="connsiteY144" fmla="*/ 755933 h 858173"/>
                <a:gd name="connsiteX145" fmla="*/ 323817 w 855286"/>
                <a:gd name="connsiteY145" fmla="*/ 808320 h 858173"/>
                <a:gd name="connsiteX146" fmla="*/ 420591 w 855286"/>
                <a:gd name="connsiteY146" fmla="*/ 854040 h 858173"/>
                <a:gd name="connsiteX147" fmla="*/ 424977 w 855286"/>
                <a:gd name="connsiteY147" fmla="*/ 858225 h 858173"/>
                <a:gd name="connsiteX148" fmla="*/ 427163 w 855286"/>
                <a:gd name="connsiteY148" fmla="*/ 857565 h 858173"/>
                <a:gd name="connsiteX149" fmla="*/ 598613 w 855286"/>
                <a:gd name="connsiteY149" fmla="*/ 739264 h 858173"/>
                <a:gd name="connsiteX150" fmla="*/ 676432 w 855286"/>
                <a:gd name="connsiteY150" fmla="*/ 752218 h 858173"/>
                <a:gd name="connsiteX151" fmla="*/ 678909 w 855286"/>
                <a:gd name="connsiteY151" fmla="*/ 743550 h 858173"/>
                <a:gd name="connsiteX152" fmla="*/ 608614 w 855286"/>
                <a:gd name="connsiteY152" fmla="*/ 731739 h 858173"/>
                <a:gd name="connsiteX153" fmla="*/ 676051 w 855286"/>
                <a:gd name="connsiteY153" fmla="*/ 681162 h 858173"/>
                <a:gd name="connsiteX154" fmla="*/ 759490 w 855286"/>
                <a:gd name="connsiteY154" fmla="*/ 681924 h 858173"/>
                <a:gd name="connsiteX155" fmla="*/ 763356 w 855286"/>
                <a:gd name="connsiteY155" fmla="*/ 676741 h 858173"/>
                <a:gd name="connsiteX156" fmla="*/ 759490 w 855286"/>
                <a:gd name="connsiteY156" fmla="*/ 672875 h 858173"/>
                <a:gd name="connsiteX157" fmla="*/ 687958 w 855286"/>
                <a:gd name="connsiteY157" fmla="*/ 672208 h 858173"/>
                <a:gd name="connsiteX158" fmla="*/ 764158 w 855286"/>
                <a:gd name="connsiteY158" fmla="*/ 612296 h 858173"/>
                <a:gd name="connsiteX159" fmla="*/ 770444 w 855286"/>
                <a:gd name="connsiteY159" fmla="*/ 607057 h 858173"/>
                <a:gd name="connsiteX160" fmla="*/ 771968 w 855286"/>
                <a:gd name="connsiteY160" fmla="*/ 607057 h 858173"/>
                <a:gd name="connsiteX161" fmla="*/ 845311 w 855286"/>
                <a:gd name="connsiteY161" fmla="*/ 599437 h 858173"/>
                <a:gd name="connsiteX162" fmla="*/ 845311 w 855286"/>
                <a:gd name="connsiteY162" fmla="*/ 590388 h 858173"/>
                <a:gd name="connsiteX163" fmla="*/ 782446 w 855286"/>
                <a:gd name="connsiteY163" fmla="*/ 596961 h 858173"/>
                <a:gd name="connsiteX164" fmla="*/ 854169 w 855286"/>
                <a:gd name="connsiteY164" fmla="*/ 536953 h 858173"/>
                <a:gd name="connsiteX165" fmla="*/ 847120 w 855286"/>
                <a:gd name="connsiteY165" fmla="*/ 529428 h 85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855286" h="858173">
                  <a:moveTo>
                    <a:pt x="847120" y="529428"/>
                  </a:moveTo>
                  <a:cubicBezTo>
                    <a:pt x="824355" y="548955"/>
                    <a:pt x="801210" y="568195"/>
                    <a:pt x="777969" y="587245"/>
                  </a:cubicBezTo>
                  <a:cubicBezTo>
                    <a:pt x="781493" y="563814"/>
                    <a:pt x="785017" y="540477"/>
                    <a:pt x="788446" y="517046"/>
                  </a:cubicBezTo>
                  <a:cubicBezTo>
                    <a:pt x="789304" y="511426"/>
                    <a:pt x="780636" y="508950"/>
                    <a:pt x="779779" y="514665"/>
                  </a:cubicBezTo>
                  <a:cubicBezTo>
                    <a:pt x="775683" y="541716"/>
                    <a:pt x="771682" y="568671"/>
                    <a:pt x="767587" y="595722"/>
                  </a:cubicBezTo>
                  <a:cubicBezTo>
                    <a:pt x="738567" y="619344"/>
                    <a:pt x="709167" y="642617"/>
                    <a:pt x="679385" y="665541"/>
                  </a:cubicBezTo>
                  <a:lnTo>
                    <a:pt x="690815" y="592008"/>
                  </a:lnTo>
                  <a:cubicBezTo>
                    <a:pt x="691768" y="586388"/>
                    <a:pt x="683005" y="583911"/>
                    <a:pt x="682147" y="589626"/>
                  </a:cubicBezTo>
                  <a:lnTo>
                    <a:pt x="669003" y="673637"/>
                  </a:lnTo>
                  <a:cubicBezTo>
                    <a:pt x="646841" y="690591"/>
                    <a:pt x="624426" y="707387"/>
                    <a:pt x="601756" y="724024"/>
                  </a:cubicBezTo>
                  <a:lnTo>
                    <a:pt x="613758" y="661921"/>
                  </a:lnTo>
                  <a:cubicBezTo>
                    <a:pt x="614805" y="656301"/>
                    <a:pt x="606043" y="653825"/>
                    <a:pt x="604995" y="659540"/>
                  </a:cubicBezTo>
                  <a:cubicBezTo>
                    <a:pt x="600613" y="683733"/>
                    <a:pt x="596137" y="707927"/>
                    <a:pt x="591755" y="732120"/>
                  </a:cubicBezTo>
                  <a:lnTo>
                    <a:pt x="591755" y="732120"/>
                  </a:lnTo>
                  <a:cubicBezTo>
                    <a:pt x="567943" y="749456"/>
                    <a:pt x="544003" y="766506"/>
                    <a:pt x="519937" y="783270"/>
                  </a:cubicBezTo>
                  <a:cubicBezTo>
                    <a:pt x="490504" y="803749"/>
                    <a:pt x="460691" y="823751"/>
                    <a:pt x="430783" y="843468"/>
                  </a:cubicBezTo>
                  <a:cubicBezTo>
                    <a:pt x="454087" y="788985"/>
                    <a:pt x="476693" y="734184"/>
                    <a:pt x="498601" y="679066"/>
                  </a:cubicBezTo>
                  <a:lnTo>
                    <a:pt x="498601" y="679066"/>
                  </a:lnTo>
                  <a:lnTo>
                    <a:pt x="571181" y="634489"/>
                  </a:lnTo>
                  <a:cubicBezTo>
                    <a:pt x="576134" y="631536"/>
                    <a:pt x="571181" y="623631"/>
                    <a:pt x="566609" y="626679"/>
                  </a:cubicBezTo>
                  <a:lnTo>
                    <a:pt x="503839" y="665255"/>
                  </a:lnTo>
                  <a:cubicBezTo>
                    <a:pt x="510189" y="649507"/>
                    <a:pt x="516349" y="633632"/>
                    <a:pt x="522318" y="617630"/>
                  </a:cubicBezTo>
                  <a:cubicBezTo>
                    <a:pt x="533430" y="588610"/>
                    <a:pt x="544353" y="559496"/>
                    <a:pt x="555084" y="530286"/>
                  </a:cubicBezTo>
                  <a:cubicBezTo>
                    <a:pt x="558071" y="529324"/>
                    <a:pt x="560920" y="527979"/>
                    <a:pt x="563561" y="526285"/>
                  </a:cubicBezTo>
                  <a:lnTo>
                    <a:pt x="584897" y="513903"/>
                  </a:lnTo>
                  <a:lnTo>
                    <a:pt x="629379" y="487995"/>
                  </a:lnTo>
                  <a:cubicBezTo>
                    <a:pt x="631354" y="486421"/>
                    <a:pt x="631679" y="483544"/>
                    <a:pt x="630105" y="481570"/>
                  </a:cubicBezTo>
                  <a:cubicBezTo>
                    <a:pt x="628841" y="479984"/>
                    <a:pt x="626685" y="479420"/>
                    <a:pt x="624807" y="480184"/>
                  </a:cubicBezTo>
                  <a:lnTo>
                    <a:pt x="587755" y="501711"/>
                  </a:lnTo>
                  <a:lnTo>
                    <a:pt x="569181" y="512474"/>
                  </a:lnTo>
                  <a:cubicBezTo>
                    <a:pt x="567276" y="513617"/>
                    <a:pt x="563180" y="516665"/>
                    <a:pt x="559656" y="518856"/>
                  </a:cubicBezTo>
                  <a:cubicBezTo>
                    <a:pt x="576610" y="472183"/>
                    <a:pt x="593120" y="425320"/>
                    <a:pt x="609186" y="378267"/>
                  </a:cubicBezTo>
                  <a:cubicBezTo>
                    <a:pt x="610519" y="374171"/>
                    <a:pt x="611853" y="369980"/>
                    <a:pt x="613282" y="365884"/>
                  </a:cubicBezTo>
                  <a:cubicBezTo>
                    <a:pt x="614280" y="365727"/>
                    <a:pt x="615227" y="365335"/>
                    <a:pt x="616044" y="364741"/>
                  </a:cubicBezTo>
                  <a:lnTo>
                    <a:pt x="670527" y="322450"/>
                  </a:lnTo>
                  <a:cubicBezTo>
                    <a:pt x="675099" y="318926"/>
                    <a:pt x="668717" y="312925"/>
                    <a:pt x="664145" y="316068"/>
                  </a:cubicBezTo>
                  <a:lnTo>
                    <a:pt x="617854" y="351978"/>
                  </a:lnTo>
                  <a:cubicBezTo>
                    <a:pt x="630046" y="315529"/>
                    <a:pt x="641920" y="278921"/>
                    <a:pt x="653477" y="242154"/>
                  </a:cubicBezTo>
                  <a:cubicBezTo>
                    <a:pt x="655287" y="236630"/>
                    <a:pt x="646524" y="234249"/>
                    <a:pt x="644809" y="239773"/>
                  </a:cubicBezTo>
                  <a:cubicBezTo>
                    <a:pt x="634078" y="274063"/>
                    <a:pt x="622997" y="308289"/>
                    <a:pt x="611567" y="342453"/>
                  </a:cubicBezTo>
                  <a:lnTo>
                    <a:pt x="592993" y="284255"/>
                  </a:lnTo>
                  <a:cubicBezTo>
                    <a:pt x="591279" y="278635"/>
                    <a:pt x="582516" y="281016"/>
                    <a:pt x="584326" y="286636"/>
                  </a:cubicBezTo>
                  <a:cubicBezTo>
                    <a:pt x="591755" y="310163"/>
                    <a:pt x="599280" y="333594"/>
                    <a:pt x="606709" y="357121"/>
                  </a:cubicBezTo>
                  <a:cubicBezTo>
                    <a:pt x="593057" y="397888"/>
                    <a:pt x="578992" y="438528"/>
                    <a:pt x="564513" y="479041"/>
                  </a:cubicBezTo>
                  <a:cubicBezTo>
                    <a:pt x="559656" y="492471"/>
                    <a:pt x="554988" y="505902"/>
                    <a:pt x="549750" y="519332"/>
                  </a:cubicBezTo>
                  <a:cubicBezTo>
                    <a:pt x="548830" y="517449"/>
                    <a:pt x="548127" y="515468"/>
                    <a:pt x="547654" y="513426"/>
                  </a:cubicBezTo>
                  <a:lnTo>
                    <a:pt x="544225" y="503235"/>
                  </a:lnTo>
                  <a:lnTo>
                    <a:pt x="537939" y="484185"/>
                  </a:lnTo>
                  <a:lnTo>
                    <a:pt x="524223" y="442560"/>
                  </a:lnTo>
                  <a:cubicBezTo>
                    <a:pt x="522413" y="437036"/>
                    <a:pt x="513650" y="439322"/>
                    <a:pt x="515460" y="444942"/>
                  </a:cubicBezTo>
                  <a:lnTo>
                    <a:pt x="531176" y="492567"/>
                  </a:lnTo>
                  <a:lnTo>
                    <a:pt x="538892" y="515998"/>
                  </a:lnTo>
                  <a:cubicBezTo>
                    <a:pt x="539971" y="520925"/>
                    <a:pt x="542570" y="525389"/>
                    <a:pt x="546321" y="528762"/>
                  </a:cubicBezTo>
                  <a:cubicBezTo>
                    <a:pt x="530255" y="572640"/>
                    <a:pt x="513714" y="616328"/>
                    <a:pt x="496696" y="659826"/>
                  </a:cubicBezTo>
                  <a:lnTo>
                    <a:pt x="474407" y="587721"/>
                  </a:lnTo>
                  <a:cubicBezTo>
                    <a:pt x="473750" y="585328"/>
                    <a:pt x="471276" y="583920"/>
                    <a:pt x="468883" y="584578"/>
                  </a:cubicBezTo>
                  <a:cubicBezTo>
                    <a:pt x="466489" y="585236"/>
                    <a:pt x="465082" y="587709"/>
                    <a:pt x="465740" y="590103"/>
                  </a:cubicBezTo>
                  <a:cubicBezTo>
                    <a:pt x="474185" y="617789"/>
                    <a:pt x="482726" y="645506"/>
                    <a:pt x="491362" y="673256"/>
                  </a:cubicBezTo>
                  <a:cubicBezTo>
                    <a:pt x="485837" y="687162"/>
                    <a:pt x="480313" y="701164"/>
                    <a:pt x="474693" y="715070"/>
                  </a:cubicBezTo>
                  <a:cubicBezTo>
                    <a:pt x="458437" y="755457"/>
                    <a:pt x="441705" y="795684"/>
                    <a:pt x="424496" y="835752"/>
                  </a:cubicBezTo>
                  <a:lnTo>
                    <a:pt x="415638" y="543049"/>
                  </a:lnTo>
                  <a:lnTo>
                    <a:pt x="472217" y="422367"/>
                  </a:lnTo>
                  <a:cubicBezTo>
                    <a:pt x="474598" y="417128"/>
                    <a:pt x="466882" y="412842"/>
                    <a:pt x="464406" y="417795"/>
                  </a:cubicBezTo>
                  <a:cubicBezTo>
                    <a:pt x="447896" y="452847"/>
                    <a:pt x="431449" y="487931"/>
                    <a:pt x="415067" y="523047"/>
                  </a:cubicBezTo>
                  <a:lnTo>
                    <a:pt x="415067" y="514569"/>
                  </a:lnTo>
                  <a:lnTo>
                    <a:pt x="410875" y="372742"/>
                  </a:lnTo>
                  <a:cubicBezTo>
                    <a:pt x="429925" y="333499"/>
                    <a:pt x="448816" y="294288"/>
                    <a:pt x="467549" y="255108"/>
                  </a:cubicBezTo>
                  <a:cubicBezTo>
                    <a:pt x="470026" y="249870"/>
                    <a:pt x="462215" y="245583"/>
                    <a:pt x="459643" y="250536"/>
                  </a:cubicBezTo>
                  <a:cubicBezTo>
                    <a:pt x="443165" y="284731"/>
                    <a:pt x="426782" y="318926"/>
                    <a:pt x="410209" y="353216"/>
                  </a:cubicBezTo>
                  <a:cubicBezTo>
                    <a:pt x="408621" y="298161"/>
                    <a:pt x="406970" y="243170"/>
                    <a:pt x="405255" y="188243"/>
                  </a:cubicBezTo>
                  <a:cubicBezTo>
                    <a:pt x="405255" y="186052"/>
                    <a:pt x="405255" y="183957"/>
                    <a:pt x="405255" y="181766"/>
                  </a:cubicBezTo>
                  <a:cubicBezTo>
                    <a:pt x="421321" y="153064"/>
                    <a:pt x="437355" y="124489"/>
                    <a:pt x="453357" y="96041"/>
                  </a:cubicBezTo>
                  <a:cubicBezTo>
                    <a:pt x="456214" y="90897"/>
                    <a:pt x="448404" y="86516"/>
                    <a:pt x="445546" y="91469"/>
                  </a:cubicBezTo>
                  <a:lnTo>
                    <a:pt x="404779" y="164430"/>
                  </a:lnTo>
                  <a:lnTo>
                    <a:pt x="399921" y="4410"/>
                  </a:lnTo>
                  <a:cubicBezTo>
                    <a:pt x="399921" y="-1400"/>
                    <a:pt x="390396" y="-1400"/>
                    <a:pt x="390873" y="4410"/>
                  </a:cubicBezTo>
                  <a:cubicBezTo>
                    <a:pt x="392587" y="59782"/>
                    <a:pt x="394270" y="115122"/>
                    <a:pt x="395921" y="170431"/>
                  </a:cubicBezTo>
                  <a:lnTo>
                    <a:pt x="338771" y="106042"/>
                  </a:lnTo>
                  <a:cubicBezTo>
                    <a:pt x="334961" y="101661"/>
                    <a:pt x="328579" y="108042"/>
                    <a:pt x="332389" y="112424"/>
                  </a:cubicBezTo>
                  <a:cubicBezTo>
                    <a:pt x="353662" y="136427"/>
                    <a:pt x="374839" y="160493"/>
                    <a:pt x="395921" y="184623"/>
                  </a:cubicBezTo>
                  <a:lnTo>
                    <a:pt x="400398" y="331880"/>
                  </a:lnTo>
                  <a:cubicBezTo>
                    <a:pt x="400398" y="343881"/>
                    <a:pt x="401065" y="355883"/>
                    <a:pt x="401446" y="367884"/>
                  </a:cubicBezTo>
                  <a:lnTo>
                    <a:pt x="340581" y="292732"/>
                  </a:lnTo>
                  <a:cubicBezTo>
                    <a:pt x="336866" y="288255"/>
                    <a:pt x="330484" y="294637"/>
                    <a:pt x="334199" y="299209"/>
                  </a:cubicBezTo>
                  <a:lnTo>
                    <a:pt x="400303" y="380743"/>
                  </a:lnTo>
                  <a:cubicBezTo>
                    <a:pt x="400705" y="381225"/>
                    <a:pt x="401232" y="381588"/>
                    <a:pt x="401827" y="381791"/>
                  </a:cubicBezTo>
                  <a:cubicBezTo>
                    <a:pt x="403224" y="429606"/>
                    <a:pt x="404684" y="477390"/>
                    <a:pt x="406208" y="525142"/>
                  </a:cubicBezTo>
                  <a:lnTo>
                    <a:pt x="346582" y="438369"/>
                  </a:lnTo>
                  <a:cubicBezTo>
                    <a:pt x="343343" y="433607"/>
                    <a:pt x="335437" y="438369"/>
                    <a:pt x="338771" y="442941"/>
                  </a:cubicBezTo>
                  <a:lnTo>
                    <a:pt x="406684" y="541811"/>
                  </a:lnTo>
                  <a:lnTo>
                    <a:pt x="410209" y="658302"/>
                  </a:lnTo>
                  <a:cubicBezTo>
                    <a:pt x="411860" y="713166"/>
                    <a:pt x="413510" y="767998"/>
                    <a:pt x="415162" y="822799"/>
                  </a:cubicBezTo>
                  <a:cubicBezTo>
                    <a:pt x="380871" y="757457"/>
                    <a:pt x="348328" y="691195"/>
                    <a:pt x="317530" y="624012"/>
                  </a:cubicBezTo>
                  <a:cubicBezTo>
                    <a:pt x="318737" y="595754"/>
                    <a:pt x="320039" y="567465"/>
                    <a:pt x="321436" y="539144"/>
                  </a:cubicBezTo>
                  <a:cubicBezTo>
                    <a:pt x="321436" y="533334"/>
                    <a:pt x="312673" y="533334"/>
                    <a:pt x="311911" y="539144"/>
                  </a:cubicBezTo>
                  <a:lnTo>
                    <a:pt x="308767" y="605819"/>
                  </a:lnTo>
                  <a:cubicBezTo>
                    <a:pt x="282859" y="548669"/>
                    <a:pt x="258221" y="490789"/>
                    <a:pt x="234853" y="432178"/>
                  </a:cubicBezTo>
                  <a:lnTo>
                    <a:pt x="247712" y="315116"/>
                  </a:lnTo>
                  <a:cubicBezTo>
                    <a:pt x="248379" y="309306"/>
                    <a:pt x="239235" y="309401"/>
                    <a:pt x="238187" y="315116"/>
                  </a:cubicBezTo>
                  <a:lnTo>
                    <a:pt x="227329" y="414176"/>
                  </a:lnTo>
                  <a:cubicBezTo>
                    <a:pt x="223519" y="404651"/>
                    <a:pt x="219518" y="395126"/>
                    <a:pt x="215803" y="384934"/>
                  </a:cubicBezTo>
                  <a:cubicBezTo>
                    <a:pt x="198849" y="340929"/>
                    <a:pt x="182656" y="296669"/>
                    <a:pt x="167226" y="252156"/>
                  </a:cubicBezTo>
                  <a:cubicBezTo>
                    <a:pt x="165321" y="246631"/>
                    <a:pt x="156558" y="249012"/>
                    <a:pt x="158463" y="254537"/>
                  </a:cubicBezTo>
                  <a:cubicBezTo>
                    <a:pt x="178084" y="311115"/>
                    <a:pt x="198944" y="367281"/>
                    <a:pt x="221042" y="423034"/>
                  </a:cubicBezTo>
                  <a:lnTo>
                    <a:pt x="147700" y="372170"/>
                  </a:lnTo>
                  <a:cubicBezTo>
                    <a:pt x="142937" y="368837"/>
                    <a:pt x="138175" y="376647"/>
                    <a:pt x="143128" y="379981"/>
                  </a:cubicBezTo>
                  <a:lnTo>
                    <a:pt x="227043" y="438179"/>
                  </a:lnTo>
                  <a:cubicBezTo>
                    <a:pt x="233996" y="455419"/>
                    <a:pt x="240949" y="472659"/>
                    <a:pt x="248093" y="489804"/>
                  </a:cubicBezTo>
                  <a:cubicBezTo>
                    <a:pt x="266064" y="533048"/>
                    <a:pt x="284764" y="575942"/>
                    <a:pt x="304195" y="618487"/>
                  </a:cubicBezTo>
                  <a:lnTo>
                    <a:pt x="232758" y="571434"/>
                  </a:lnTo>
                  <a:cubicBezTo>
                    <a:pt x="227900" y="568290"/>
                    <a:pt x="223233" y="576101"/>
                    <a:pt x="228186" y="579244"/>
                  </a:cubicBezTo>
                  <a:lnTo>
                    <a:pt x="310196" y="632012"/>
                  </a:lnTo>
                  <a:cubicBezTo>
                    <a:pt x="310600" y="632268"/>
                    <a:pt x="311055" y="632430"/>
                    <a:pt x="311530" y="632489"/>
                  </a:cubicBezTo>
                  <a:cubicBezTo>
                    <a:pt x="324769" y="661064"/>
                    <a:pt x="338104" y="689639"/>
                    <a:pt x="351916" y="718214"/>
                  </a:cubicBezTo>
                  <a:cubicBezTo>
                    <a:pt x="371855" y="759171"/>
                    <a:pt x="392460" y="799716"/>
                    <a:pt x="413733" y="839848"/>
                  </a:cubicBezTo>
                  <a:cubicBezTo>
                    <a:pt x="351185" y="811781"/>
                    <a:pt x="289971" y="780730"/>
                    <a:pt x="230091" y="746694"/>
                  </a:cubicBezTo>
                  <a:cubicBezTo>
                    <a:pt x="229516" y="741949"/>
                    <a:pt x="227889" y="737394"/>
                    <a:pt x="225328" y="733359"/>
                  </a:cubicBezTo>
                  <a:cubicBezTo>
                    <a:pt x="220947" y="724691"/>
                    <a:pt x="216565" y="716023"/>
                    <a:pt x="212279" y="707355"/>
                  </a:cubicBezTo>
                  <a:lnTo>
                    <a:pt x="187133" y="657540"/>
                  </a:lnTo>
                  <a:cubicBezTo>
                    <a:pt x="184561" y="652301"/>
                    <a:pt x="176751" y="656873"/>
                    <a:pt x="179323" y="662112"/>
                  </a:cubicBezTo>
                  <a:lnTo>
                    <a:pt x="200944" y="704974"/>
                  </a:lnTo>
                  <a:lnTo>
                    <a:pt x="211517" y="725929"/>
                  </a:lnTo>
                  <a:cubicBezTo>
                    <a:pt x="213327" y="729549"/>
                    <a:pt x="215137" y="733263"/>
                    <a:pt x="217042" y="736883"/>
                  </a:cubicBezTo>
                  <a:cubicBezTo>
                    <a:pt x="217042" y="737740"/>
                    <a:pt x="218185" y="738978"/>
                    <a:pt x="218851" y="740217"/>
                  </a:cubicBezTo>
                  <a:cubicBezTo>
                    <a:pt x="185895" y="721167"/>
                    <a:pt x="153319" y="701450"/>
                    <a:pt x="121315" y="680685"/>
                  </a:cubicBezTo>
                  <a:cubicBezTo>
                    <a:pt x="121406" y="680181"/>
                    <a:pt x="121406" y="679665"/>
                    <a:pt x="121315" y="679161"/>
                  </a:cubicBezTo>
                  <a:lnTo>
                    <a:pt x="88740" y="585245"/>
                  </a:lnTo>
                  <a:cubicBezTo>
                    <a:pt x="86835" y="579816"/>
                    <a:pt x="78072" y="582197"/>
                    <a:pt x="80072" y="587721"/>
                  </a:cubicBezTo>
                  <a:cubicBezTo>
                    <a:pt x="89851" y="616106"/>
                    <a:pt x="99694" y="644681"/>
                    <a:pt x="109600" y="673446"/>
                  </a:cubicBezTo>
                  <a:lnTo>
                    <a:pt x="94645" y="663921"/>
                  </a:lnTo>
                  <a:cubicBezTo>
                    <a:pt x="64864" y="643982"/>
                    <a:pt x="35559" y="623345"/>
                    <a:pt x="6729" y="602009"/>
                  </a:cubicBezTo>
                  <a:cubicBezTo>
                    <a:pt x="2062" y="598580"/>
                    <a:pt x="-2796" y="606390"/>
                    <a:pt x="2158" y="609819"/>
                  </a:cubicBezTo>
                  <a:cubicBezTo>
                    <a:pt x="34352" y="633695"/>
                    <a:pt x="67182" y="656619"/>
                    <a:pt x="100646" y="678590"/>
                  </a:cubicBezTo>
                  <a:lnTo>
                    <a:pt x="25208" y="688115"/>
                  </a:lnTo>
                  <a:cubicBezTo>
                    <a:pt x="19493" y="688877"/>
                    <a:pt x="19398" y="697640"/>
                    <a:pt x="25208" y="697640"/>
                  </a:cubicBezTo>
                  <a:lnTo>
                    <a:pt x="112171" y="686591"/>
                  </a:lnTo>
                  <a:cubicBezTo>
                    <a:pt x="146588" y="709006"/>
                    <a:pt x="181513" y="730406"/>
                    <a:pt x="216946" y="750789"/>
                  </a:cubicBezTo>
                  <a:cubicBezTo>
                    <a:pt x="214812" y="751299"/>
                    <a:pt x="212649" y="751680"/>
                    <a:pt x="210469" y="751932"/>
                  </a:cubicBezTo>
                  <a:lnTo>
                    <a:pt x="198373" y="754504"/>
                  </a:lnTo>
                  <a:lnTo>
                    <a:pt x="175227" y="759362"/>
                  </a:lnTo>
                  <a:lnTo>
                    <a:pt x="126649" y="769554"/>
                  </a:lnTo>
                  <a:cubicBezTo>
                    <a:pt x="120934" y="770697"/>
                    <a:pt x="123316" y="779079"/>
                    <a:pt x="129030" y="778221"/>
                  </a:cubicBezTo>
                  <a:lnTo>
                    <a:pt x="184180" y="766696"/>
                  </a:lnTo>
                  <a:lnTo>
                    <a:pt x="211803" y="760886"/>
                  </a:lnTo>
                  <a:cubicBezTo>
                    <a:pt x="216925" y="760411"/>
                    <a:pt x="221857" y="758713"/>
                    <a:pt x="226186" y="755933"/>
                  </a:cubicBezTo>
                  <a:cubicBezTo>
                    <a:pt x="258285" y="774126"/>
                    <a:pt x="290765" y="791747"/>
                    <a:pt x="323817" y="808320"/>
                  </a:cubicBezTo>
                  <a:cubicBezTo>
                    <a:pt x="356869" y="824894"/>
                    <a:pt x="388015" y="839562"/>
                    <a:pt x="420591" y="854040"/>
                  </a:cubicBezTo>
                  <a:cubicBezTo>
                    <a:pt x="420646" y="856407"/>
                    <a:pt x="422610" y="858280"/>
                    <a:pt x="424977" y="858225"/>
                  </a:cubicBezTo>
                  <a:cubicBezTo>
                    <a:pt x="425752" y="858207"/>
                    <a:pt x="426507" y="857979"/>
                    <a:pt x="427163" y="857565"/>
                  </a:cubicBezTo>
                  <a:cubicBezTo>
                    <a:pt x="485266" y="819465"/>
                    <a:pt x="542416" y="780031"/>
                    <a:pt x="598613" y="739264"/>
                  </a:cubicBezTo>
                  <a:lnTo>
                    <a:pt x="676432" y="752218"/>
                  </a:lnTo>
                  <a:cubicBezTo>
                    <a:pt x="682147" y="753170"/>
                    <a:pt x="684624" y="744503"/>
                    <a:pt x="678909" y="743550"/>
                  </a:cubicBezTo>
                  <a:lnTo>
                    <a:pt x="608614" y="731739"/>
                  </a:lnTo>
                  <a:cubicBezTo>
                    <a:pt x="631284" y="715166"/>
                    <a:pt x="653763" y="698211"/>
                    <a:pt x="676051" y="681162"/>
                  </a:cubicBezTo>
                  <a:lnTo>
                    <a:pt x="759490" y="681924"/>
                  </a:lnTo>
                  <a:cubicBezTo>
                    <a:pt x="761989" y="681560"/>
                    <a:pt x="763720" y="679240"/>
                    <a:pt x="763356" y="676741"/>
                  </a:cubicBezTo>
                  <a:cubicBezTo>
                    <a:pt x="763065" y="674739"/>
                    <a:pt x="761492" y="673166"/>
                    <a:pt x="759490" y="672875"/>
                  </a:cubicBezTo>
                  <a:lnTo>
                    <a:pt x="687958" y="672208"/>
                  </a:lnTo>
                  <a:cubicBezTo>
                    <a:pt x="713358" y="652523"/>
                    <a:pt x="738758" y="632552"/>
                    <a:pt x="764158" y="612296"/>
                  </a:cubicBezTo>
                  <a:lnTo>
                    <a:pt x="770444" y="607057"/>
                  </a:lnTo>
                  <a:cubicBezTo>
                    <a:pt x="770942" y="607200"/>
                    <a:pt x="771470" y="607200"/>
                    <a:pt x="771968" y="607057"/>
                  </a:cubicBezTo>
                  <a:lnTo>
                    <a:pt x="845311" y="599437"/>
                  </a:lnTo>
                  <a:cubicBezTo>
                    <a:pt x="851121" y="598770"/>
                    <a:pt x="851121" y="589912"/>
                    <a:pt x="845311" y="590388"/>
                  </a:cubicBezTo>
                  <a:lnTo>
                    <a:pt x="782446" y="596961"/>
                  </a:lnTo>
                  <a:cubicBezTo>
                    <a:pt x="806544" y="577149"/>
                    <a:pt x="830547" y="557241"/>
                    <a:pt x="854169" y="536953"/>
                  </a:cubicBezTo>
                  <a:cubicBezTo>
                    <a:pt x="857979" y="532000"/>
                    <a:pt x="851883" y="525618"/>
                    <a:pt x="847120" y="529428"/>
                  </a:cubicBezTo>
                  <a:close/>
                </a:path>
              </a:pathLst>
            </a:custGeom>
            <a:solidFill>
              <a:srgbClr val="F9AA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769C7AEB-E9D1-4511-A651-863147BC1C3C}"/>
                </a:ext>
              </a:extLst>
            </p:cNvPr>
            <p:cNvSpPr/>
            <p:nvPr/>
          </p:nvSpPr>
          <p:spPr>
            <a:xfrm>
              <a:off x="5677852" y="5398674"/>
              <a:ext cx="1135475" cy="133350"/>
            </a:xfrm>
            <a:custGeom>
              <a:avLst/>
              <a:gdLst>
                <a:gd name="connsiteX0" fmla="*/ 1135554 w 1135475"/>
                <a:gd name="connsiteY0" fmla="*/ 66728 h 133350"/>
                <a:gd name="connsiteX1" fmla="*/ 567768 w 1135475"/>
                <a:gd name="connsiteY1" fmla="*/ 133403 h 133350"/>
                <a:gd name="connsiteX2" fmla="*/ 79 w 1135475"/>
                <a:gd name="connsiteY2" fmla="*/ 66728 h 133350"/>
                <a:gd name="connsiteX3" fmla="*/ 567768 w 1135475"/>
                <a:gd name="connsiteY3" fmla="*/ 53 h 133350"/>
                <a:gd name="connsiteX4" fmla="*/ 1135554 w 1135475"/>
                <a:gd name="connsiteY4" fmla="*/ 6672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475" h="133350">
                  <a:moveTo>
                    <a:pt x="1135554" y="66728"/>
                  </a:moveTo>
                  <a:cubicBezTo>
                    <a:pt x="1135554" y="103399"/>
                    <a:pt x="881332" y="133403"/>
                    <a:pt x="567768" y="133403"/>
                  </a:cubicBezTo>
                  <a:cubicBezTo>
                    <a:pt x="254206" y="133403"/>
                    <a:pt x="79" y="103685"/>
                    <a:pt x="79" y="66728"/>
                  </a:cubicBezTo>
                  <a:cubicBezTo>
                    <a:pt x="79" y="29771"/>
                    <a:pt x="254206" y="53"/>
                    <a:pt x="567768" y="53"/>
                  </a:cubicBezTo>
                  <a:cubicBezTo>
                    <a:pt x="881332" y="53"/>
                    <a:pt x="1135554" y="30152"/>
                    <a:pt x="1135554" y="66728"/>
                  </a:cubicBezTo>
                  <a:close/>
                </a:path>
              </a:pathLst>
            </a:custGeom>
            <a:solidFill>
              <a:srgbClr val="FFA18D">
                <a:alpha val="42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B3963848-39AD-4868-987C-CC5697B27BF1}"/>
                </a:ext>
              </a:extLst>
            </p:cNvPr>
            <p:cNvSpPr/>
            <p:nvPr/>
          </p:nvSpPr>
          <p:spPr>
            <a:xfrm>
              <a:off x="5018055" y="2020918"/>
              <a:ext cx="2373820" cy="3412997"/>
            </a:xfrm>
            <a:custGeom>
              <a:avLst/>
              <a:gdLst>
                <a:gd name="connsiteX0" fmla="*/ 79 w 2373820"/>
                <a:gd name="connsiteY0" fmla="*/ 614891 h 3412997"/>
                <a:gd name="connsiteX1" fmla="*/ 1239376 w 2373820"/>
                <a:gd name="connsiteY1" fmla="*/ 53 h 3412997"/>
                <a:gd name="connsiteX2" fmla="*/ 2373899 w 2373820"/>
                <a:gd name="connsiteY2" fmla="*/ 977222 h 3412997"/>
                <a:gd name="connsiteX3" fmla="*/ 1615995 w 2373820"/>
                <a:gd name="connsiteY3" fmla="*/ 2035450 h 3412997"/>
                <a:gd name="connsiteX4" fmla="*/ 1615995 w 2373820"/>
                <a:gd name="connsiteY4" fmla="*/ 2297578 h 3412997"/>
                <a:gd name="connsiteX5" fmla="*/ 734170 w 2373820"/>
                <a:gd name="connsiteY5" fmla="*/ 2297578 h 3412997"/>
                <a:gd name="connsiteX6" fmla="*/ 729408 w 2373820"/>
                <a:gd name="connsiteY6" fmla="*/ 1916578 h 3412997"/>
                <a:gd name="connsiteX7" fmla="*/ 1487312 w 2373820"/>
                <a:gd name="connsiteY7" fmla="*/ 967983 h 3412997"/>
                <a:gd name="connsiteX8" fmla="*/ 1134887 w 2373820"/>
                <a:gd name="connsiteY8" fmla="*/ 743955 h 3412997"/>
                <a:gd name="connsiteX9" fmla="*/ 515191 w 2373820"/>
                <a:gd name="connsiteY9" fmla="*/ 1134480 h 3412997"/>
                <a:gd name="connsiteX10" fmla="*/ 1148794 w 2373820"/>
                <a:gd name="connsiteY10" fmla="*/ 2416736 h 3412997"/>
                <a:gd name="connsiteX11" fmla="*/ 1716103 w 2373820"/>
                <a:gd name="connsiteY11" fmla="*/ 2922037 h 3412997"/>
                <a:gd name="connsiteX12" fmla="*/ 1148794 w 2373820"/>
                <a:gd name="connsiteY12" fmla="*/ 3413051 h 3412997"/>
                <a:gd name="connsiteX13" fmla="*/ 605869 w 2373820"/>
                <a:gd name="connsiteY13" fmla="*/ 2922037 h 3412997"/>
                <a:gd name="connsiteX14" fmla="*/ 1148794 w 2373820"/>
                <a:gd name="connsiteY14" fmla="*/ 2416736 h 341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73820" h="3412997">
                  <a:moveTo>
                    <a:pt x="79" y="614891"/>
                  </a:moveTo>
                  <a:cubicBezTo>
                    <a:pt x="333453" y="228843"/>
                    <a:pt x="762745" y="53"/>
                    <a:pt x="1239376" y="53"/>
                  </a:cubicBezTo>
                  <a:cubicBezTo>
                    <a:pt x="1873360" y="53"/>
                    <a:pt x="2373899" y="333428"/>
                    <a:pt x="2373899" y="977222"/>
                  </a:cubicBezTo>
                  <a:cubicBezTo>
                    <a:pt x="2373899" y="1596919"/>
                    <a:pt x="1615995" y="1749414"/>
                    <a:pt x="1615995" y="2035450"/>
                  </a:cubicBezTo>
                  <a:lnTo>
                    <a:pt x="1615995" y="2297578"/>
                  </a:lnTo>
                  <a:lnTo>
                    <a:pt x="734170" y="2297578"/>
                  </a:lnTo>
                  <a:lnTo>
                    <a:pt x="729408" y="1916578"/>
                  </a:lnTo>
                  <a:cubicBezTo>
                    <a:pt x="729408" y="1478428"/>
                    <a:pt x="1487312" y="1230111"/>
                    <a:pt x="1487312" y="967983"/>
                  </a:cubicBezTo>
                  <a:cubicBezTo>
                    <a:pt x="1487312" y="787008"/>
                    <a:pt x="1301384" y="743955"/>
                    <a:pt x="1134887" y="743955"/>
                  </a:cubicBezTo>
                  <a:cubicBezTo>
                    <a:pt x="929909" y="743955"/>
                    <a:pt x="677687" y="943980"/>
                    <a:pt x="515191" y="1134480"/>
                  </a:cubicBezTo>
                  <a:close/>
                  <a:moveTo>
                    <a:pt x="1148794" y="2416736"/>
                  </a:moveTo>
                  <a:cubicBezTo>
                    <a:pt x="1487312" y="2416736"/>
                    <a:pt x="1716103" y="2650289"/>
                    <a:pt x="1716103" y="2922037"/>
                  </a:cubicBezTo>
                  <a:cubicBezTo>
                    <a:pt x="1716103" y="3188737"/>
                    <a:pt x="1497028" y="3413051"/>
                    <a:pt x="1148794" y="3413051"/>
                  </a:cubicBezTo>
                  <a:cubicBezTo>
                    <a:pt x="839041" y="3413051"/>
                    <a:pt x="605869" y="3169877"/>
                    <a:pt x="605869" y="2922037"/>
                  </a:cubicBezTo>
                  <a:cubicBezTo>
                    <a:pt x="605487" y="2683721"/>
                    <a:pt x="805608" y="2416736"/>
                    <a:pt x="1148794" y="2416736"/>
                  </a:cubicBezTo>
                  <a:close/>
                </a:path>
              </a:pathLst>
            </a:custGeom>
            <a:solidFill>
              <a:srgbClr val="F0544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94FC47C4-3797-4481-8378-4D0BAE597C67}"/>
                </a:ext>
              </a:extLst>
            </p:cNvPr>
            <p:cNvSpPr/>
            <p:nvPr/>
          </p:nvSpPr>
          <p:spPr>
            <a:xfrm>
              <a:off x="5530881" y="3042284"/>
              <a:ext cx="112013" cy="113061"/>
            </a:xfrm>
            <a:custGeom>
              <a:avLst/>
              <a:gdLst>
                <a:gd name="connsiteX0" fmla="*/ 2000 w 112013"/>
                <a:gd name="connsiteY0" fmla="*/ 113062 h 113061"/>
                <a:gd name="connsiteX1" fmla="*/ 112014 w 112013"/>
                <a:gd name="connsiteY1" fmla="*/ 113062 h 113061"/>
                <a:gd name="connsiteX2" fmla="*/ 0 w 112013"/>
                <a:gd name="connsiteY2" fmla="*/ 0 h 113061"/>
                <a:gd name="connsiteX3" fmla="*/ 2000 w 112013"/>
                <a:gd name="connsiteY3" fmla="*/ 113062 h 11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13" h="113061">
                  <a:moveTo>
                    <a:pt x="2000" y="113062"/>
                  </a:moveTo>
                  <a:lnTo>
                    <a:pt x="112014" y="113062"/>
                  </a:lnTo>
                  <a:lnTo>
                    <a:pt x="0" y="0"/>
                  </a:lnTo>
                  <a:lnTo>
                    <a:pt x="2000" y="113062"/>
                  </a:lnTo>
                  <a:close/>
                </a:path>
              </a:pathLst>
            </a:custGeom>
            <a:solidFill>
              <a:srgbClr val="F0544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D9898C4F-C1D1-4BAD-83EB-034F6AD17A13}"/>
                </a:ext>
              </a:extLst>
            </p:cNvPr>
            <p:cNvSpPr/>
            <p:nvPr/>
          </p:nvSpPr>
          <p:spPr>
            <a:xfrm>
              <a:off x="5128069" y="2020918"/>
              <a:ext cx="2373820" cy="3412997"/>
            </a:xfrm>
            <a:custGeom>
              <a:avLst/>
              <a:gdLst>
                <a:gd name="connsiteX0" fmla="*/ 79 w 2373820"/>
                <a:gd name="connsiteY0" fmla="*/ 614891 h 3412997"/>
                <a:gd name="connsiteX1" fmla="*/ 1239472 w 2373820"/>
                <a:gd name="connsiteY1" fmla="*/ 53 h 3412997"/>
                <a:gd name="connsiteX2" fmla="*/ 2373899 w 2373820"/>
                <a:gd name="connsiteY2" fmla="*/ 977222 h 3412997"/>
                <a:gd name="connsiteX3" fmla="*/ 1615995 w 2373820"/>
                <a:gd name="connsiteY3" fmla="*/ 2035450 h 3412997"/>
                <a:gd name="connsiteX4" fmla="*/ 1615995 w 2373820"/>
                <a:gd name="connsiteY4" fmla="*/ 2297578 h 3412997"/>
                <a:gd name="connsiteX5" fmla="*/ 734170 w 2373820"/>
                <a:gd name="connsiteY5" fmla="*/ 2297578 h 3412997"/>
                <a:gd name="connsiteX6" fmla="*/ 729408 w 2373820"/>
                <a:gd name="connsiteY6" fmla="*/ 1916578 h 3412997"/>
                <a:gd name="connsiteX7" fmla="*/ 1487312 w 2373820"/>
                <a:gd name="connsiteY7" fmla="*/ 967983 h 3412997"/>
                <a:gd name="connsiteX8" fmla="*/ 1134887 w 2373820"/>
                <a:gd name="connsiteY8" fmla="*/ 743955 h 3412997"/>
                <a:gd name="connsiteX9" fmla="*/ 515286 w 2373820"/>
                <a:gd name="connsiteY9" fmla="*/ 1134480 h 3412997"/>
                <a:gd name="connsiteX10" fmla="*/ 1148889 w 2373820"/>
                <a:gd name="connsiteY10" fmla="*/ 2416736 h 3412997"/>
                <a:gd name="connsiteX11" fmla="*/ 1716103 w 2373820"/>
                <a:gd name="connsiteY11" fmla="*/ 2922037 h 3412997"/>
                <a:gd name="connsiteX12" fmla="*/ 1148889 w 2373820"/>
                <a:gd name="connsiteY12" fmla="*/ 3413051 h 3412997"/>
                <a:gd name="connsiteX13" fmla="*/ 605488 w 2373820"/>
                <a:gd name="connsiteY13" fmla="*/ 2922037 h 3412997"/>
                <a:gd name="connsiteX14" fmla="*/ 1148889 w 2373820"/>
                <a:gd name="connsiteY14" fmla="*/ 2416736 h 341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73820" h="3412997">
                  <a:moveTo>
                    <a:pt x="79" y="614891"/>
                  </a:moveTo>
                  <a:cubicBezTo>
                    <a:pt x="333454" y="228843"/>
                    <a:pt x="762745" y="53"/>
                    <a:pt x="1239472" y="53"/>
                  </a:cubicBezTo>
                  <a:cubicBezTo>
                    <a:pt x="1873456" y="53"/>
                    <a:pt x="2373899" y="333428"/>
                    <a:pt x="2373899" y="977222"/>
                  </a:cubicBezTo>
                  <a:cubicBezTo>
                    <a:pt x="2373899" y="1596919"/>
                    <a:pt x="1615995" y="1749414"/>
                    <a:pt x="1615995" y="2035450"/>
                  </a:cubicBezTo>
                  <a:lnTo>
                    <a:pt x="1615995" y="2297578"/>
                  </a:lnTo>
                  <a:lnTo>
                    <a:pt x="734170" y="2297578"/>
                  </a:lnTo>
                  <a:lnTo>
                    <a:pt x="729408" y="1916578"/>
                  </a:lnTo>
                  <a:cubicBezTo>
                    <a:pt x="729408" y="1478428"/>
                    <a:pt x="1487312" y="1230111"/>
                    <a:pt x="1487312" y="967983"/>
                  </a:cubicBezTo>
                  <a:cubicBezTo>
                    <a:pt x="1487312" y="787008"/>
                    <a:pt x="1301384" y="743955"/>
                    <a:pt x="1134887" y="743955"/>
                  </a:cubicBezTo>
                  <a:cubicBezTo>
                    <a:pt x="930005" y="743955"/>
                    <a:pt x="677687" y="943980"/>
                    <a:pt x="515286" y="1134480"/>
                  </a:cubicBezTo>
                  <a:close/>
                  <a:moveTo>
                    <a:pt x="1148889" y="2416736"/>
                  </a:moveTo>
                  <a:cubicBezTo>
                    <a:pt x="1487312" y="2416736"/>
                    <a:pt x="1716103" y="2650289"/>
                    <a:pt x="1716103" y="2922037"/>
                  </a:cubicBezTo>
                  <a:cubicBezTo>
                    <a:pt x="1716103" y="3188737"/>
                    <a:pt x="1497028" y="3413051"/>
                    <a:pt x="1148889" y="3413051"/>
                  </a:cubicBezTo>
                  <a:cubicBezTo>
                    <a:pt x="839041" y="3413051"/>
                    <a:pt x="605488" y="3169877"/>
                    <a:pt x="605488" y="2922037"/>
                  </a:cubicBezTo>
                  <a:cubicBezTo>
                    <a:pt x="605488" y="2683721"/>
                    <a:pt x="805703" y="2416736"/>
                    <a:pt x="1148889" y="2416736"/>
                  </a:cubicBezTo>
                  <a:close/>
                </a:path>
              </a:pathLst>
            </a:custGeom>
            <a:solidFill>
              <a:srgbClr val="FF886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97B8A4A4-595D-45B9-BE8D-865177E4E5CC}"/>
                </a:ext>
              </a:extLst>
            </p:cNvPr>
            <p:cNvSpPr/>
            <p:nvPr/>
          </p:nvSpPr>
          <p:spPr>
            <a:xfrm>
              <a:off x="5407247" y="3222871"/>
              <a:ext cx="167107" cy="208599"/>
            </a:xfrm>
            <a:custGeom>
              <a:avLst/>
              <a:gdLst>
                <a:gd name="connsiteX0" fmla="*/ 79 w 167107"/>
                <a:gd name="connsiteY0" fmla="*/ 80165 h 208599"/>
                <a:gd name="connsiteX1" fmla="*/ 46465 w 167107"/>
                <a:gd name="connsiteY1" fmla="*/ 11775 h 208599"/>
                <a:gd name="connsiteX2" fmla="*/ 134190 w 167107"/>
                <a:gd name="connsiteY2" fmla="*/ 29206 h 208599"/>
                <a:gd name="connsiteX3" fmla="*/ 125904 w 167107"/>
                <a:gd name="connsiteY3" fmla="*/ 106549 h 208599"/>
                <a:gd name="connsiteX4" fmla="*/ 133619 w 167107"/>
                <a:gd name="connsiteY4" fmla="*/ 120170 h 208599"/>
                <a:gd name="connsiteX5" fmla="*/ 87708 w 167107"/>
                <a:gd name="connsiteY5" fmla="*/ 146078 h 208599"/>
                <a:gd name="connsiteX6" fmla="*/ 76279 w 167107"/>
                <a:gd name="connsiteY6" fmla="*/ 126361 h 208599"/>
                <a:gd name="connsiteX7" fmla="*/ 87804 w 167107"/>
                <a:gd name="connsiteY7" fmla="*/ 54828 h 208599"/>
                <a:gd name="connsiteX8" fmla="*/ 62848 w 167107"/>
                <a:gd name="connsiteY8" fmla="*/ 53495 h 208599"/>
                <a:gd name="connsiteX9" fmla="*/ 42179 w 167107"/>
                <a:gd name="connsiteY9" fmla="*/ 92071 h 208599"/>
                <a:gd name="connsiteX10" fmla="*/ 119236 w 167107"/>
                <a:gd name="connsiteY10" fmla="*/ 151412 h 208599"/>
                <a:gd name="connsiteX11" fmla="*/ 162868 w 167107"/>
                <a:gd name="connsiteY11" fmla="*/ 159915 h 208599"/>
                <a:gd name="connsiteX12" fmla="*/ 163527 w 167107"/>
                <a:gd name="connsiteY12" fmla="*/ 160937 h 208599"/>
                <a:gd name="connsiteX13" fmla="*/ 148478 w 167107"/>
                <a:gd name="connsiteY13" fmla="*/ 203133 h 208599"/>
                <a:gd name="connsiteX14" fmla="*/ 106778 w 167107"/>
                <a:gd name="connsiteY14" fmla="*/ 196050 h 208599"/>
                <a:gd name="connsiteX15" fmla="*/ 113861 w 167107"/>
                <a:gd name="connsiteY15" fmla="*/ 154350 h 208599"/>
                <a:gd name="connsiteX16" fmla="*/ 119236 w 167107"/>
                <a:gd name="connsiteY16" fmla="*/ 151317 h 208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7107" h="208599">
                  <a:moveTo>
                    <a:pt x="79" y="80165"/>
                  </a:moveTo>
                  <a:cubicBezTo>
                    <a:pt x="4680" y="51636"/>
                    <a:pt x="21660" y="26601"/>
                    <a:pt x="46465" y="11775"/>
                  </a:cubicBezTo>
                  <a:cubicBezTo>
                    <a:pt x="79422" y="-7275"/>
                    <a:pt x="115236" y="-4227"/>
                    <a:pt x="134190" y="29206"/>
                  </a:cubicBezTo>
                  <a:cubicBezTo>
                    <a:pt x="153145" y="62639"/>
                    <a:pt x="117427" y="91690"/>
                    <a:pt x="125904" y="106549"/>
                  </a:cubicBezTo>
                  <a:lnTo>
                    <a:pt x="133619" y="120170"/>
                  </a:lnTo>
                  <a:lnTo>
                    <a:pt x="87708" y="146078"/>
                  </a:lnTo>
                  <a:lnTo>
                    <a:pt x="76279" y="126361"/>
                  </a:lnTo>
                  <a:cubicBezTo>
                    <a:pt x="63420" y="103596"/>
                    <a:pt x="95329" y="68449"/>
                    <a:pt x="87804" y="54828"/>
                  </a:cubicBezTo>
                  <a:cubicBezTo>
                    <a:pt x="82470" y="45303"/>
                    <a:pt x="71516" y="48637"/>
                    <a:pt x="62848" y="53495"/>
                  </a:cubicBezTo>
                  <a:cubicBezTo>
                    <a:pt x="52180" y="59591"/>
                    <a:pt x="44941" y="77402"/>
                    <a:pt x="42179" y="92071"/>
                  </a:cubicBezTo>
                  <a:close/>
                  <a:moveTo>
                    <a:pt x="119236" y="151412"/>
                  </a:moveTo>
                  <a:cubicBezTo>
                    <a:pt x="133633" y="141711"/>
                    <a:pt x="153167" y="145519"/>
                    <a:pt x="162868" y="159915"/>
                  </a:cubicBezTo>
                  <a:cubicBezTo>
                    <a:pt x="163094" y="160251"/>
                    <a:pt x="163314" y="160592"/>
                    <a:pt x="163527" y="160937"/>
                  </a:cubicBezTo>
                  <a:cubicBezTo>
                    <a:pt x="171433" y="174748"/>
                    <a:pt x="166575" y="192846"/>
                    <a:pt x="148478" y="203133"/>
                  </a:cubicBezTo>
                  <a:cubicBezTo>
                    <a:pt x="135007" y="212692"/>
                    <a:pt x="116338" y="209521"/>
                    <a:pt x="106778" y="196050"/>
                  </a:cubicBezTo>
                  <a:cubicBezTo>
                    <a:pt x="97219" y="182579"/>
                    <a:pt x="100390" y="163909"/>
                    <a:pt x="113861" y="154350"/>
                  </a:cubicBezTo>
                  <a:cubicBezTo>
                    <a:pt x="115543" y="153156"/>
                    <a:pt x="117345" y="152140"/>
                    <a:pt x="119236" y="151317"/>
                  </a:cubicBezTo>
                  <a:close/>
                </a:path>
              </a:pathLst>
            </a:custGeom>
            <a:noFill/>
            <a:ln w="9525" cap="flat">
              <a:solidFill>
                <a:srgbClr val="4376C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C3A2454D-02BC-495D-BD7A-5BE6AC0E742F}"/>
                </a:ext>
              </a:extLst>
            </p:cNvPr>
            <p:cNvSpPr/>
            <p:nvPr/>
          </p:nvSpPr>
          <p:spPr>
            <a:xfrm>
              <a:off x="7662823" y="2821398"/>
              <a:ext cx="151147" cy="210974"/>
            </a:xfrm>
            <a:custGeom>
              <a:avLst/>
              <a:gdLst>
                <a:gd name="connsiteX0" fmla="*/ 20787 w 151147"/>
                <a:gd name="connsiteY0" fmla="*/ 14055 h 210974"/>
                <a:gd name="connsiteX1" fmla="*/ 103655 w 151147"/>
                <a:gd name="connsiteY1" fmla="*/ 5483 h 210974"/>
                <a:gd name="connsiteX2" fmla="*/ 146993 w 151147"/>
                <a:gd name="connsiteY2" fmla="*/ 84445 h 210974"/>
                <a:gd name="connsiteX3" fmla="*/ 82033 w 151147"/>
                <a:gd name="connsiteY3" fmla="*/ 128165 h 210974"/>
                <a:gd name="connsiteX4" fmla="*/ 76509 w 151147"/>
                <a:gd name="connsiteY4" fmla="*/ 142929 h 210974"/>
                <a:gd name="connsiteX5" fmla="*/ 26788 w 151147"/>
                <a:gd name="connsiteY5" fmla="*/ 124355 h 210974"/>
                <a:gd name="connsiteX6" fmla="*/ 34599 w 151147"/>
                <a:gd name="connsiteY6" fmla="*/ 102733 h 210974"/>
                <a:gd name="connsiteX7" fmla="*/ 97273 w 151147"/>
                <a:gd name="connsiteY7" fmla="*/ 65204 h 210974"/>
                <a:gd name="connsiteX8" fmla="*/ 82033 w 151147"/>
                <a:gd name="connsiteY8" fmla="*/ 45202 h 210974"/>
                <a:gd name="connsiteX9" fmla="*/ 38885 w 151147"/>
                <a:gd name="connsiteY9" fmla="*/ 54155 h 210974"/>
                <a:gd name="connsiteX10" fmla="*/ 43076 w 151147"/>
                <a:gd name="connsiteY10" fmla="*/ 152072 h 210974"/>
                <a:gd name="connsiteX11" fmla="*/ 64736 w 151147"/>
                <a:gd name="connsiteY11" fmla="*/ 191506 h 210974"/>
                <a:gd name="connsiteX12" fmla="*/ 64412 w 151147"/>
                <a:gd name="connsiteY12" fmla="*/ 192554 h 210974"/>
                <a:gd name="connsiteX13" fmla="*/ 22121 w 151147"/>
                <a:gd name="connsiteY13" fmla="*/ 208270 h 210974"/>
                <a:gd name="connsiteX14" fmla="*/ 1187 w 151147"/>
                <a:gd name="connsiteY14" fmla="*/ 171207 h 210974"/>
                <a:gd name="connsiteX15" fmla="*/ 38250 w 151147"/>
                <a:gd name="connsiteY15" fmla="*/ 150273 h 210974"/>
                <a:gd name="connsiteX16" fmla="*/ 43075 w 151147"/>
                <a:gd name="connsiteY16" fmla="*/ 152072 h 21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1147" h="210974">
                  <a:moveTo>
                    <a:pt x="20787" y="14055"/>
                  </a:moveTo>
                  <a:cubicBezTo>
                    <a:pt x="45782" y="-919"/>
                    <a:pt x="76124" y="-4058"/>
                    <a:pt x="103655" y="5483"/>
                  </a:cubicBezTo>
                  <a:cubicBezTo>
                    <a:pt x="139374" y="18818"/>
                    <a:pt x="160805" y="48155"/>
                    <a:pt x="146993" y="84445"/>
                  </a:cubicBezTo>
                  <a:cubicBezTo>
                    <a:pt x="133182" y="120735"/>
                    <a:pt x="88034" y="112067"/>
                    <a:pt x="82033" y="128165"/>
                  </a:cubicBezTo>
                  <a:lnTo>
                    <a:pt x="76509" y="142929"/>
                  </a:lnTo>
                  <a:lnTo>
                    <a:pt x="26788" y="124355"/>
                  </a:lnTo>
                  <a:lnTo>
                    <a:pt x="34599" y="102733"/>
                  </a:lnTo>
                  <a:cubicBezTo>
                    <a:pt x="44124" y="78063"/>
                    <a:pt x="91749" y="80063"/>
                    <a:pt x="97273" y="65204"/>
                  </a:cubicBezTo>
                  <a:cubicBezTo>
                    <a:pt x="101083" y="55013"/>
                    <a:pt x="91463" y="48726"/>
                    <a:pt x="82033" y="45202"/>
                  </a:cubicBezTo>
                  <a:cubicBezTo>
                    <a:pt x="70508" y="40916"/>
                    <a:pt x="52030" y="46821"/>
                    <a:pt x="38885" y="54155"/>
                  </a:cubicBezTo>
                  <a:close/>
                  <a:moveTo>
                    <a:pt x="43076" y="152072"/>
                  </a:moveTo>
                  <a:cubicBezTo>
                    <a:pt x="59946" y="156980"/>
                    <a:pt x="69644" y="174636"/>
                    <a:pt x="64736" y="191506"/>
                  </a:cubicBezTo>
                  <a:cubicBezTo>
                    <a:pt x="64634" y="191857"/>
                    <a:pt x="64526" y="192206"/>
                    <a:pt x="64412" y="192554"/>
                  </a:cubicBezTo>
                  <a:cubicBezTo>
                    <a:pt x="58792" y="207603"/>
                    <a:pt x="41742" y="215604"/>
                    <a:pt x="22121" y="208270"/>
                  </a:cubicBezTo>
                  <a:cubicBezTo>
                    <a:pt x="6106" y="203816"/>
                    <a:pt x="-3267" y="187222"/>
                    <a:pt x="1187" y="171207"/>
                  </a:cubicBezTo>
                  <a:cubicBezTo>
                    <a:pt x="5640" y="155192"/>
                    <a:pt x="22234" y="145819"/>
                    <a:pt x="38250" y="150273"/>
                  </a:cubicBezTo>
                  <a:cubicBezTo>
                    <a:pt x="39906" y="150734"/>
                    <a:pt x="41521" y="151336"/>
                    <a:pt x="43075" y="152072"/>
                  </a:cubicBezTo>
                  <a:close/>
                </a:path>
              </a:pathLst>
            </a:custGeom>
            <a:solidFill>
              <a:srgbClr val="FF886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46E4AA29-54E3-4E57-A6FD-6FF65489735D}"/>
                </a:ext>
              </a:extLst>
            </p:cNvPr>
            <p:cNvSpPr/>
            <p:nvPr/>
          </p:nvSpPr>
          <p:spPr>
            <a:xfrm>
              <a:off x="4989671" y="1820380"/>
              <a:ext cx="192249" cy="272627"/>
            </a:xfrm>
            <a:custGeom>
              <a:avLst/>
              <a:gdLst>
                <a:gd name="connsiteX0" fmla="*/ 79 w 192249"/>
                <a:gd name="connsiteY0" fmla="*/ 84481 h 272627"/>
                <a:gd name="connsiteX1" fmla="*/ 72754 w 192249"/>
                <a:gd name="connsiteY1" fmla="*/ 7519 h 272627"/>
                <a:gd name="connsiteX2" fmla="*/ 180006 w 192249"/>
                <a:gd name="connsiteY2" fmla="*/ 47620 h 272627"/>
                <a:gd name="connsiteX3" fmla="*/ 153622 w 192249"/>
                <a:gd name="connsiteY3" fmla="*/ 143536 h 272627"/>
                <a:gd name="connsiteX4" fmla="*/ 160575 w 192249"/>
                <a:gd name="connsiteY4" fmla="*/ 162586 h 272627"/>
                <a:gd name="connsiteX5" fmla="*/ 97329 w 192249"/>
                <a:gd name="connsiteY5" fmla="*/ 185923 h 272627"/>
                <a:gd name="connsiteX6" fmla="*/ 86851 w 192249"/>
                <a:gd name="connsiteY6" fmla="*/ 158681 h 272627"/>
                <a:gd name="connsiteX7" fmla="*/ 116093 w 192249"/>
                <a:gd name="connsiteY7" fmla="*/ 70575 h 272627"/>
                <a:gd name="connsiteX8" fmla="*/ 84946 w 192249"/>
                <a:gd name="connsiteY8" fmla="*/ 63812 h 272627"/>
                <a:gd name="connsiteX9" fmla="*/ 50847 w 192249"/>
                <a:gd name="connsiteY9" fmla="*/ 108294 h 272627"/>
                <a:gd name="connsiteX10" fmla="*/ 136000 w 192249"/>
                <a:gd name="connsiteY10" fmla="*/ 198781 h 272627"/>
                <a:gd name="connsiteX11" fmla="*/ 189605 w 192249"/>
                <a:gd name="connsiteY11" fmla="*/ 218882 h 272627"/>
                <a:gd name="connsiteX12" fmla="*/ 190102 w 192249"/>
                <a:gd name="connsiteY12" fmla="*/ 220022 h 272627"/>
                <a:gd name="connsiteX13" fmla="*/ 162385 w 192249"/>
                <a:gd name="connsiteY13" fmla="*/ 270314 h 272627"/>
                <a:gd name="connsiteX14" fmla="*/ 113426 w 192249"/>
                <a:gd name="connsiteY14" fmla="*/ 247740 h 272627"/>
                <a:gd name="connsiteX15" fmla="*/ 136000 w 192249"/>
                <a:gd name="connsiteY15" fmla="*/ 198781 h 272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2249" h="272627">
                  <a:moveTo>
                    <a:pt x="79" y="84481"/>
                  </a:moveTo>
                  <a:cubicBezTo>
                    <a:pt x="11729" y="49342"/>
                    <a:pt x="38339" y="21162"/>
                    <a:pt x="72754" y="7519"/>
                  </a:cubicBezTo>
                  <a:cubicBezTo>
                    <a:pt x="118189" y="-9245"/>
                    <a:pt x="162956" y="1423"/>
                    <a:pt x="180006" y="47620"/>
                  </a:cubicBezTo>
                  <a:cubicBezTo>
                    <a:pt x="196389" y="92006"/>
                    <a:pt x="146097" y="123058"/>
                    <a:pt x="153622" y="143536"/>
                  </a:cubicBezTo>
                  <a:lnTo>
                    <a:pt x="160575" y="162586"/>
                  </a:lnTo>
                  <a:lnTo>
                    <a:pt x="97329" y="185923"/>
                  </a:lnTo>
                  <a:lnTo>
                    <a:pt x="86851" y="158681"/>
                  </a:lnTo>
                  <a:cubicBezTo>
                    <a:pt x="75231" y="127249"/>
                    <a:pt x="123046" y="89339"/>
                    <a:pt x="116093" y="70575"/>
                  </a:cubicBezTo>
                  <a:cubicBezTo>
                    <a:pt x="111331" y="57621"/>
                    <a:pt x="97043" y="59431"/>
                    <a:pt x="84946" y="63812"/>
                  </a:cubicBezTo>
                  <a:cubicBezTo>
                    <a:pt x="70183" y="69241"/>
                    <a:pt x="57419" y="90292"/>
                    <a:pt x="50847" y="108294"/>
                  </a:cubicBezTo>
                  <a:close/>
                  <a:moveTo>
                    <a:pt x="136000" y="198781"/>
                  </a:moveTo>
                  <a:cubicBezTo>
                    <a:pt x="156354" y="189529"/>
                    <a:pt x="180353" y="198529"/>
                    <a:pt x="189605" y="218882"/>
                  </a:cubicBezTo>
                  <a:cubicBezTo>
                    <a:pt x="189777" y="219259"/>
                    <a:pt x="189942" y="219639"/>
                    <a:pt x="190102" y="220022"/>
                  </a:cubicBezTo>
                  <a:cubicBezTo>
                    <a:pt x="197151" y="239072"/>
                    <a:pt x="187340" y="261075"/>
                    <a:pt x="162385" y="270314"/>
                  </a:cubicBezTo>
                  <a:cubicBezTo>
                    <a:pt x="142631" y="277600"/>
                    <a:pt x="120712" y="267493"/>
                    <a:pt x="113426" y="247740"/>
                  </a:cubicBezTo>
                  <a:cubicBezTo>
                    <a:pt x="106140" y="227987"/>
                    <a:pt x="116247" y="206067"/>
                    <a:pt x="136000" y="198781"/>
                  </a:cubicBezTo>
                  <a:close/>
                </a:path>
              </a:pathLst>
            </a:custGeom>
            <a:noFill/>
            <a:ln w="9525" cap="flat">
              <a:solidFill>
                <a:srgbClr val="FF886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D28B3359-D124-4890-B300-09AB7E79EC24}"/>
                </a:ext>
              </a:extLst>
            </p:cNvPr>
            <p:cNvSpPr/>
            <p:nvPr/>
          </p:nvSpPr>
          <p:spPr>
            <a:xfrm>
              <a:off x="7392088" y="1598812"/>
              <a:ext cx="172707" cy="190587"/>
            </a:xfrm>
            <a:custGeom>
              <a:avLst/>
              <a:gdLst>
                <a:gd name="connsiteX0" fmla="*/ 63494 w 172707"/>
                <a:gd name="connsiteY0" fmla="*/ 3250 h 190587"/>
                <a:gd name="connsiteX1" fmla="*/ 142265 w 172707"/>
                <a:gd name="connsiteY1" fmla="*/ 17347 h 190587"/>
                <a:gd name="connsiteX2" fmla="*/ 161315 w 172707"/>
                <a:gd name="connsiteY2" fmla="*/ 101643 h 190587"/>
                <a:gd name="connsiteX3" fmla="*/ 89687 w 172707"/>
                <a:gd name="connsiteY3" fmla="*/ 124789 h 190587"/>
                <a:gd name="connsiteX4" fmla="*/ 80734 w 172707"/>
                <a:gd name="connsiteY4" fmla="*/ 136885 h 190587"/>
                <a:gd name="connsiteX5" fmla="*/ 39776 w 172707"/>
                <a:gd name="connsiteY5" fmla="*/ 106691 h 190587"/>
                <a:gd name="connsiteX6" fmla="*/ 52921 w 172707"/>
                <a:gd name="connsiteY6" fmla="*/ 88784 h 190587"/>
                <a:gd name="connsiteX7" fmla="*/ 120739 w 172707"/>
                <a:gd name="connsiteY7" fmla="*/ 70782 h 190587"/>
                <a:gd name="connsiteX8" fmla="*/ 112071 w 172707"/>
                <a:gd name="connsiteY8" fmla="*/ 48208 h 190587"/>
                <a:gd name="connsiteX9" fmla="*/ 69875 w 172707"/>
                <a:gd name="connsiteY9" fmla="*/ 45064 h 190587"/>
                <a:gd name="connsiteX10" fmla="*/ 47397 w 172707"/>
                <a:gd name="connsiteY10" fmla="*/ 136600 h 190587"/>
                <a:gd name="connsiteX11" fmla="*/ 56959 w 172707"/>
                <a:gd name="connsiteY11" fmla="*/ 178769 h 190587"/>
                <a:gd name="connsiteX12" fmla="*/ 56445 w 172707"/>
                <a:gd name="connsiteY12" fmla="*/ 179557 h 190587"/>
                <a:gd name="connsiteX13" fmla="*/ 14520 w 172707"/>
                <a:gd name="connsiteY13" fmla="*/ 184021 h 190587"/>
                <a:gd name="connsiteX14" fmla="*/ 13202 w 172707"/>
                <a:gd name="connsiteY14" fmla="*/ 182891 h 190587"/>
                <a:gd name="connsiteX15" fmla="*/ 4819 w 172707"/>
                <a:gd name="connsiteY15" fmla="*/ 141362 h 190587"/>
                <a:gd name="connsiteX16" fmla="*/ 47228 w 172707"/>
                <a:gd name="connsiteY16" fmla="*/ 136371 h 190587"/>
                <a:gd name="connsiteX17" fmla="*/ 47396 w 172707"/>
                <a:gd name="connsiteY17" fmla="*/ 136504 h 19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2707" h="190587">
                  <a:moveTo>
                    <a:pt x="63494" y="3250"/>
                  </a:moveTo>
                  <a:cubicBezTo>
                    <a:pt x="90542" y="-3978"/>
                    <a:pt x="119403" y="1187"/>
                    <a:pt x="142265" y="17347"/>
                  </a:cubicBezTo>
                  <a:cubicBezTo>
                    <a:pt x="171698" y="39064"/>
                    <a:pt x="183414" y="71830"/>
                    <a:pt x="161315" y="101643"/>
                  </a:cubicBezTo>
                  <a:cubicBezTo>
                    <a:pt x="139217" y="131456"/>
                    <a:pt x="99593" y="111168"/>
                    <a:pt x="89687" y="124789"/>
                  </a:cubicBezTo>
                  <a:lnTo>
                    <a:pt x="80734" y="136885"/>
                  </a:lnTo>
                  <a:lnTo>
                    <a:pt x="39776" y="106691"/>
                  </a:lnTo>
                  <a:lnTo>
                    <a:pt x="52921" y="88784"/>
                  </a:lnTo>
                  <a:cubicBezTo>
                    <a:pt x="68066" y="68401"/>
                    <a:pt x="111690" y="82974"/>
                    <a:pt x="120739" y="70782"/>
                  </a:cubicBezTo>
                  <a:cubicBezTo>
                    <a:pt x="126930" y="62305"/>
                    <a:pt x="119786" y="53923"/>
                    <a:pt x="112071" y="48208"/>
                  </a:cubicBezTo>
                  <a:cubicBezTo>
                    <a:pt x="102546" y="41159"/>
                    <a:pt x="83973" y="41826"/>
                    <a:pt x="69875" y="45064"/>
                  </a:cubicBezTo>
                  <a:close/>
                  <a:moveTo>
                    <a:pt x="47397" y="136600"/>
                  </a:moveTo>
                  <a:cubicBezTo>
                    <a:pt x="61682" y="145604"/>
                    <a:pt x="65963" y="164483"/>
                    <a:pt x="56959" y="178769"/>
                  </a:cubicBezTo>
                  <a:cubicBezTo>
                    <a:pt x="56792" y="179034"/>
                    <a:pt x="56621" y="179297"/>
                    <a:pt x="56445" y="179557"/>
                  </a:cubicBezTo>
                  <a:cubicBezTo>
                    <a:pt x="46100" y="192367"/>
                    <a:pt x="27329" y="194365"/>
                    <a:pt x="14520" y="184021"/>
                  </a:cubicBezTo>
                  <a:cubicBezTo>
                    <a:pt x="14070" y="183657"/>
                    <a:pt x="13630" y="183280"/>
                    <a:pt x="13202" y="182891"/>
                  </a:cubicBezTo>
                  <a:cubicBezTo>
                    <a:pt x="-241" y="173512"/>
                    <a:pt x="-3932" y="155221"/>
                    <a:pt x="4819" y="141362"/>
                  </a:cubicBezTo>
                  <a:cubicBezTo>
                    <a:pt x="15152" y="128273"/>
                    <a:pt x="34139" y="126038"/>
                    <a:pt x="47228" y="136371"/>
                  </a:cubicBezTo>
                  <a:cubicBezTo>
                    <a:pt x="47284" y="136415"/>
                    <a:pt x="47340" y="136460"/>
                    <a:pt x="47396" y="136504"/>
                  </a:cubicBezTo>
                  <a:close/>
                </a:path>
              </a:pathLst>
            </a:custGeom>
            <a:solidFill>
              <a:srgbClr val="4376C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C15E502D-3C1B-40F5-B362-F4683F8AADD1}"/>
                </a:ext>
              </a:extLst>
            </p:cNvPr>
            <p:cNvSpPr/>
            <p:nvPr/>
          </p:nvSpPr>
          <p:spPr>
            <a:xfrm>
              <a:off x="6794614" y="4199367"/>
              <a:ext cx="481689" cy="1330751"/>
            </a:xfrm>
            <a:custGeom>
              <a:avLst/>
              <a:gdLst>
                <a:gd name="connsiteX0" fmla="*/ 16696 w 481689"/>
                <a:gd name="connsiteY0" fmla="*/ 1330804 h 1330751"/>
                <a:gd name="connsiteX1" fmla="*/ 11267 w 481689"/>
                <a:gd name="connsiteY1" fmla="*/ 1329852 h 1330751"/>
                <a:gd name="connsiteX2" fmla="*/ 980 w 481689"/>
                <a:gd name="connsiteY2" fmla="*/ 1308801 h 1330751"/>
                <a:gd name="connsiteX3" fmla="*/ 449512 w 481689"/>
                <a:gd name="connsiteY3" fmla="*/ 11210 h 1330751"/>
                <a:gd name="connsiteX4" fmla="*/ 470610 w 481689"/>
                <a:gd name="connsiteY4" fmla="*/ 971 h 1330751"/>
                <a:gd name="connsiteX5" fmla="*/ 480849 w 481689"/>
                <a:gd name="connsiteY5" fmla="*/ 22069 h 1330751"/>
                <a:gd name="connsiteX6" fmla="*/ 32317 w 481689"/>
                <a:gd name="connsiteY6" fmla="*/ 1319564 h 1330751"/>
                <a:gd name="connsiteX7" fmla="*/ 16696 w 481689"/>
                <a:gd name="connsiteY7" fmla="*/ 1330804 h 133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689" h="1330751">
                  <a:moveTo>
                    <a:pt x="16696" y="1330804"/>
                  </a:moveTo>
                  <a:cubicBezTo>
                    <a:pt x="14844" y="1330813"/>
                    <a:pt x="13005" y="1330490"/>
                    <a:pt x="11267" y="1329852"/>
                  </a:cubicBezTo>
                  <a:cubicBezTo>
                    <a:pt x="2616" y="1326876"/>
                    <a:pt x="-1989" y="1317455"/>
                    <a:pt x="980" y="1308801"/>
                  </a:cubicBezTo>
                  <a:lnTo>
                    <a:pt x="449512" y="11210"/>
                  </a:lnTo>
                  <a:cubicBezTo>
                    <a:pt x="452510" y="2557"/>
                    <a:pt x="461956" y="-2027"/>
                    <a:pt x="470610" y="971"/>
                  </a:cubicBezTo>
                  <a:cubicBezTo>
                    <a:pt x="479263" y="3969"/>
                    <a:pt x="483848" y="13415"/>
                    <a:pt x="480849" y="22069"/>
                  </a:cubicBezTo>
                  <a:lnTo>
                    <a:pt x="32317" y="1319564"/>
                  </a:lnTo>
                  <a:cubicBezTo>
                    <a:pt x="30066" y="1326278"/>
                    <a:pt x="23777" y="1330803"/>
                    <a:pt x="16696" y="1330804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555E360E-8BF0-4EDF-88DD-11E1260C76DA}"/>
                </a:ext>
              </a:extLst>
            </p:cNvPr>
            <p:cNvSpPr/>
            <p:nvPr/>
          </p:nvSpPr>
          <p:spPr>
            <a:xfrm>
              <a:off x="7142321" y="3878388"/>
              <a:ext cx="757423" cy="1657826"/>
            </a:xfrm>
            <a:custGeom>
              <a:avLst/>
              <a:gdLst>
                <a:gd name="connsiteX0" fmla="*/ 740838 w 757423"/>
                <a:gd name="connsiteY0" fmla="*/ 1657879 h 1657826"/>
                <a:gd name="connsiteX1" fmla="*/ 725121 w 757423"/>
                <a:gd name="connsiteY1" fmla="*/ 1646544 h 1657826"/>
                <a:gd name="connsiteX2" fmla="*/ 188388 w 757423"/>
                <a:gd name="connsiteY2" fmla="*/ 33199 h 1657826"/>
                <a:gd name="connsiteX3" fmla="*/ 39226 w 757423"/>
                <a:gd name="connsiteY3" fmla="*/ 33199 h 1657826"/>
                <a:gd name="connsiteX4" fmla="*/ 540813 w 757423"/>
                <a:gd name="connsiteY4" fmla="*/ 1630161 h 1657826"/>
                <a:gd name="connsiteX5" fmla="*/ 530002 w 757423"/>
                <a:gd name="connsiteY5" fmla="*/ 1650973 h 1657826"/>
                <a:gd name="connsiteX6" fmla="*/ 509190 w 757423"/>
                <a:gd name="connsiteY6" fmla="*/ 1640162 h 1657826"/>
                <a:gd name="connsiteX7" fmla="*/ 841 w 757423"/>
                <a:gd name="connsiteY7" fmla="*/ 21579 h 1657826"/>
                <a:gd name="connsiteX8" fmla="*/ 11704 w 757423"/>
                <a:gd name="connsiteY8" fmla="*/ 810 h 1657826"/>
                <a:gd name="connsiteX9" fmla="*/ 16652 w 757423"/>
                <a:gd name="connsiteY9" fmla="*/ 53 h 1657826"/>
                <a:gd name="connsiteX10" fmla="*/ 200294 w 757423"/>
                <a:gd name="connsiteY10" fmla="*/ 53 h 1657826"/>
                <a:gd name="connsiteX11" fmla="*/ 216010 w 757423"/>
                <a:gd name="connsiteY11" fmla="*/ 11387 h 1657826"/>
                <a:gd name="connsiteX12" fmla="*/ 756649 w 757423"/>
                <a:gd name="connsiteY12" fmla="*/ 1636067 h 1657826"/>
                <a:gd name="connsiteX13" fmla="*/ 746172 w 757423"/>
                <a:gd name="connsiteY13" fmla="*/ 1657022 h 1657826"/>
                <a:gd name="connsiteX14" fmla="*/ 740838 w 757423"/>
                <a:gd name="connsiteY14" fmla="*/ 1657879 h 1657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57423" h="1657826">
                  <a:moveTo>
                    <a:pt x="740838" y="1657879"/>
                  </a:moveTo>
                  <a:cubicBezTo>
                    <a:pt x="733696" y="1657905"/>
                    <a:pt x="727351" y="1653329"/>
                    <a:pt x="725121" y="1646544"/>
                  </a:cubicBezTo>
                  <a:lnTo>
                    <a:pt x="188388" y="33199"/>
                  </a:lnTo>
                  <a:lnTo>
                    <a:pt x="39226" y="33199"/>
                  </a:lnTo>
                  <a:lnTo>
                    <a:pt x="540813" y="1630161"/>
                  </a:lnTo>
                  <a:cubicBezTo>
                    <a:pt x="543575" y="1638893"/>
                    <a:pt x="538734" y="1648211"/>
                    <a:pt x="530002" y="1650973"/>
                  </a:cubicBezTo>
                  <a:cubicBezTo>
                    <a:pt x="521269" y="1653735"/>
                    <a:pt x="511951" y="1648895"/>
                    <a:pt x="509190" y="1640162"/>
                  </a:cubicBezTo>
                  <a:lnTo>
                    <a:pt x="841" y="21579"/>
                  </a:lnTo>
                  <a:cubicBezTo>
                    <a:pt x="-1895" y="12844"/>
                    <a:pt x="2969" y="3546"/>
                    <a:pt x="11704" y="810"/>
                  </a:cubicBezTo>
                  <a:cubicBezTo>
                    <a:pt x="13305" y="309"/>
                    <a:pt x="14974" y="53"/>
                    <a:pt x="16652" y="53"/>
                  </a:cubicBezTo>
                  <a:lnTo>
                    <a:pt x="200294" y="53"/>
                  </a:lnTo>
                  <a:cubicBezTo>
                    <a:pt x="207435" y="26"/>
                    <a:pt x="213781" y="4603"/>
                    <a:pt x="216010" y="11387"/>
                  </a:cubicBezTo>
                  <a:lnTo>
                    <a:pt x="756649" y="1636067"/>
                  </a:lnTo>
                  <a:cubicBezTo>
                    <a:pt x="759538" y="1644746"/>
                    <a:pt x="754849" y="1654125"/>
                    <a:pt x="746172" y="1657022"/>
                  </a:cubicBezTo>
                  <a:cubicBezTo>
                    <a:pt x="744450" y="1657586"/>
                    <a:pt x="742650" y="1657876"/>
                    <a:pt x="740838" y="1657879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4B301731-EFC4-4346-BBB0-EFB63D0B9614}"/>
                </a:ext>
              </a:extLst>
            </p:cNvPr>
            <p:cNvSpPr/>
            <p:nvPr/>
          </p:nvSpPr>
          <p:spPr>
            <a:xfrm>
              <a:off x="7183278" y="4421695"/>
              <a:ext cx="142398" cy="29908"/>
            </a:xfrm>
            <a:custGeom>
              <a:avLst/>
              <a:gdLst>
                <a:gd name="connsiteX0" fmla="*/ 0 w 142398"/>
                <a:gd name="connsiteY0" fmla="*/ 0 h 29908"/>
                <a:gd name="connsiteX1" fmla="*/ 142399 w 142398"/>
                <a:gd name="connsiteY1" fmla="*/ 0 h 29908"/>
                <a:gd name="connsiteX2" fmla="*/ 142399 w 142398"/>
                <a:gd name="connsiteY2" fmla="*/ 29909 h 29908"/>
                <a:gd name="connsiteX3" fmla="*/ 0 w 142398"/>
                <a:gd name="connsiteY3" fmla="*/ 29909 h 2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398" h="29908">
                  <a:moveTo>
                    <a:pt x="0" y="0"/>
                  </a:moveTo>
                  <a:lnTo>
                    <a:pt x="142399" y="0"/>
                  </a:lnTo>
                  <a:lnTo>
                    <a:pt x="142399" y="29909"/>
                  </a:lnTo>
                  <a:lnTo>
                    <a:pt x="0" y="29909"/>
                  </a:ln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5544E66A-44A3-4871-9AC4-3DF355BB5846}"/>
                </a:ext>
              </a:extLst>
            </p:cNvPr>
            <p:cNvSpPr/>
            <p:nvPr/>
          </p:nvSpPr>
          <p:spPr>
            <a:xfrm>
              <a:off x="7401972" y="4674964"/>
              <a:ext cx="278511" cy="32289"/>
            </a:xfrm>
            <a:custGeom>
              <a:avLst/>
              <a:gdLst>
                <a:gd name="connsiteX0" fmla="*/ 0 w 278511"/>
                <a:gd name="connsiteY0" fmla="*/ 0 h 32289"/>
                <a:gd name="connsiteX1" fmla="*/ 278511 w 278511"/>
                <a:gd name="connsiteY1" fmla="*/ 0 h 32289"/>
                <a:gd name="connsiteX2" fmla="*/ 278511 w 278511"/>
                <a:gd name="connsiteY2" fmla="*/ 32290 h 32289"/>
                <a:gd name="connsiteX3" fmla="*/ 0 w 278511"/>
                <a:gd name="connsiteY3" fmla="*/ 32290 h 3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511" h="32289">
                  <a:moveTo>
                    <a:pt x="0" y="0"/>
                  </a:moveTo>
                  <a:lnTo>
                    <a:pt x="278511" y="0"/>
                  </a:lnTo>
                  <a:lnTo>
                    <a:pt x="278511" y="32290"/>
                  </a:lnTo>
                  <a:lnTo>
                    <a:pt x="0" y="32290"/>
                  </a:lnTo>
                  <a:close/>
                </a:path>
              </a:pathLst>
            </a:custGeom>
            <a:solidFill>
              <a:srgbClr val="4376C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26013396-4867-4F4A-B2C0-339CA67498F0}"/>
                </a:ext>
              </a:extLst>
            </p:cNvPr>
            <p:cNvSpPr/>
            <p:nvPr/>
          </p:nvSpPr>
          <p:spPr>
            <a:xfrm>
              <a:off x="7464933" y="4863559"/>
              <a:ext cx="278511" cy="32289"/>
            </a:xfrm>
            <a:custGeom>
              <a:avLst/>
              <a:gdLst>
                <a:gd name="connsiteX0" fmla="*/ 0 w 278511"/>
                <a:gd name="connsiteY0" fmla="*/ 0 h 32289"/>
                <a:gd name="connsiteX1" fmla="*/ 278511 w 278511"/>
                <a:gd name="connsiteY1" fmla="*/ 0 h 32289"/>
                <a:gd name="connsiteX2" fmla="*/ 278511 w 278511"/>
                <a:gd name="connsiteY2" fmla="*/ 32290 h 32289"/>
                <a:gd name="connsiteX3" fmla="*/ 0 w 278511"/>
                <a:gd name="connsiteY3" fmla="*/ 32290 h 3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511" h="32289">
                  <a:moveTo>
                    <a:pt x="0" y="0"/>
                  </a:moveTo>
                  <a:lnTo>
                    <a:pt x="278511" y="0"/>
                  </a:lnTo>
                  <a:lnTo>
                    <a:pt x="278511" y="32290"/>
                  </a:lnTo>
                  <a:lnTo>
                    <a:pt x="0" y="32290"/>
                  </a:lnTo>
                  <a:close/>
                </a:path>
              </a:pathLst>
            </a:custGeom>
            <a:solidFill>
              <a:srgbClr val="4376C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E9561F26-EC51-400F-B9CF-12E97E83CCC4}"/>
                </a:ext>
              </a:extLst>
            </p:cNvPr>
            <p:cNvSpPr/>
            <p:nvPr/>
          </p:nvSpPr>
          <p:spPr>
            <a:xfrm>
              <a:off x="7509700" y="5010911"/>
              <a:ext cx="278511" cy="32289"/>
            </a:xfrm>
            <a:custGeom>
              <a:avLst/>
              <a:gdLst>
                <a:gd name="connsiteX0" fmla="*/ 0 w 278511"/>
                <a:gd name="connsiteY0" fmla="*/ 0 h 32289"/>
                <a:gd name="connsiteX1" fmla="*/ 278511 w 278511"/>
                <a:gd name="connsiteY1" fmla="*/ 0 h 32289"/>
                <a:gd name="connsiteX2" fmla="*/ 278511 w 278511"/>
                <a:gd name="connsiteY2" fmla="*/ 32290 h 32289"/>
                <a:gd name="connsiteX3" fmla="*/ 0 w 278511"/>
                <a:gd name="connsiteY3" fmla="*/ 32290 h 3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511" h="32289">
                  <a:moveTo>
                    <a:pt x="0" y="0"/>
                  </a:moveTo>
                  <a:lnTo>
                    <a:pt x="278511" y="0"/>
                  </a:lnTo>
                  <a:lnTo>
                    <a:pt x="278511" y="32290"/>
                  </a:lnTo>
                  <a:lnTo>
                    <a:pt x="0" y="32290"/>
                  </a:lnTo>
                  <a:close/>
                </a:path>
              </a:pathLst>
            </a:custGeom>
            <a:solidFill>
              <a:srgbClr val="4376C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400754DB-79AE-45AE-A6D2-A0A8304E13D7}"/>
                </a:ext>
              </a:extLst>
            </p:cNvPr>
            <p:cNvSpPr/>
            <p:nvPr/>
          </p:nvSpPr>
          <p:spPr>
            <a:xfrm>
              <a:off x="7353014" y="4486369"/>
              <a:ext cx="278511" cy="32289"/>
            </a:xfrm>
            <a:custGeom>
              <a:avLst/>
              <a:gdLst>
                <a:gd name="connsiteX0" fmla="*/ 0 w 278511"/>
                <a:gd name="connsiteY0" fmla="*/ 0 h 32289"/>
                <a:gd name="connsiteX1" fmla="*/ 278511 w 278511"/>
                <a:gd name="connsiteY1" fmla="*/ 0 h 32289"/>
                <a:gd name="connsiteX2" fmla="*/ 278511 w 278511"/>
                <a:gd name="connsiteY2" fmla="*/ 32290 h 32289"/>
                <a:gd name="connsiteX3" fmla="*/ 0 w 278511"/>
                <a:gd name="connsiteY3" fmla="*/ 32290 h 3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511" h="32289">
                  <a:moveTo>
                    <a:pt x="0" y="0"/>
                  </a:moveTo>
                  <a:lnTo>
                    <a:pt x="278511" y="0"/>
                  </a:lnTo>
                  <a:lnTo>
                    <a:pt x="278511" y="32290"/>
                  </a:lnTo>
                  <a:lnTo>
                    <a:pt x="0" y="32290"/>
                  </a:lnTo>
                  <a:close/>
                </a:path>
              </a:pathLst>
            </a:custGeom>
            <a:solidFill>
              <a:srgbClr val="4376C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12994200-D145-492C-8463-647DA5A85172}"/>
                </a:ext>
              </a:extLst>
            </p:cNvPr>
            <p:cNvSpPr/>
            <p:nvPr/>
          </p:nvSpPr>
          <p:spPr>
            <a:xfrm>
              <a:off x="7560754" y="4230051"/>
              <a:ext cx="201072" cy="657320"/>
            </a:xfrm>
            <a:custGeom>
              <a:avLst/>
              <a:gdLst>
                <a:gd name="connsiteX0" fmla="*/ 201152 w 201072"/>
                <a:gd name="connsiteY0" fmla="*/ 640514 h 657320"/>
                <a:gd name="connsiteX1" fmla="*/ 179053 w 201072"/>
                <a:gd name="connsiteY1" fmla="*/ 643562 h 657320"/>
                <a:gd name="connsiteX2" fmla="*/ 93328 w 201072"/>
                <a:gd name="connsiteY2" fmla="*/ 655182 h 657320"/>
                <a:gd name="connsiteX3" fmla="*/ 93328 w 201072"/>
                <a:gd name="connsiteY3" fmla="*/ 655182 h 657320"/>
                <a:gd name="connsiteX4" fmla="*/ 76850 w 201072"/>
                <a:gd name="connsiteY4" fmla="*/ 657373 h 657320"/>
                <a:gd name="connsiteX5" fmla="*/ 64563 w 201072"/>
                <a:gd name="connsiteY5" fmla="*/ 568505 h 657320"/>
                <a:gd name="connsiteX6" fmla="*/ 79 w 201072"/>
                <a:gd name="connsiteY6" fmla="*/ 154167 h 657320"/>
                <a:gd name="connsiteX7" fmla="*/ 180196 w 201072"/>
                <a:gd name="connsiteY7" fmla="*/ 53 h 657320"/>
                <a:gd name="connsiteX8" fmla="*/ 144382 w 201072"/>
                <a:gd name="connsiteY8" fmla="*/ 294851 h 6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072" h="657320">
                  <a:moveTo>
                    <a:pt x="201152" y="640514"/>
                  </a:moveTo>
                  <a:lnTo>
                    <a:pt x="179053" y="643562"/>
                  </a:lnTo>
                  <a:lnTo>
                    <a:pt x="93328" y="655182"/>
                  </a:lnTo>
                  <a:lnTo>
                    <a:pt x="93328" y="655182"/>
                  </a:lnTo>
                  <a:lnTo>
                    <a:pt x="76850" y="657373"/>
                  </a:lnTo>
                  <a:lnTo>
                    <a:pt x="64563" y="568505"/>
                  </a:lnTo>
                  <a:lnTo>
                    <a:pt x="79" y="154167"/>
                  </a:lnTo>
                  <a:cubicBezTo>
                    <a:pt x="49704" y="117210"/>
                    <a:pt x="135619" y="50535"/>
                    <a:pt x="180196" y="53"/>
                  </a:cubicBezTo>
                  <a:lnTo>
                    <a:pt x="144382" y="294851"/>
                  </a:ln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3E2C4B57-E801-441A-8D6F-12D299FA54E0}"/>
                </a:ext>
              </a:extLst>
            </p:cNvPr>
            <p:cNvSpPr/>
            <p:nvPr/>
          </p:nvSpPr>
          <p:spPr>
            <a:xfrm>
              <a:off x="7596329" y="4873560"/>
              <a:ext cx="154639" cy="137064"/>
            </a:xfrm>
            <a:custGeom>
              <a:avLst/>
              <a:gdLst>
                <a:gd name="connsiteX0" fmla="*/ 143955 w 154639"/>
                <a:gd name="connsiteY0" fmla="*/ 53 h 137064"/>
                <a:gd name="connsiteX1" fmla="*/ 154718 w 154639"/>
                <a:gd name="connsiteY1" fmla="*/ 126259 h 137064"/>
                <a:gd name="connsiteX2" fmla="*/ 132239 w 154639"/>
                <a:gd name="connsiteY2" fmla="*/ 128735 h 137064"/>
                <a:gd name="connsiteX3" fmla="*/ 128810 w 154639"/>
                <a:gd name="connsiteY3" fmla="*/ 65490 h 137064"/>
                <a:gd name="connsiteX4" fmla="*/ 108331 w 154639"/>
                <a:gd name="connsiteY4" fmla="*/ 131402 h 137064"/>
                <a:gd name="connsiteX5" fmla="*/ 128 w 154639"/>
                <a:gd name="connsiteY5" fmla="*/ 137117 h 137064"/>
                <a:gd name="connsiteX6" fmla="*/ 39085 w 154639"/>
                <a:gd name="connsiteY6" fmla="*/ 82158 h 137064"/>
                <a:gd name="connsiteX7" fmla="*/ 58135 w 154639"/>
                <a:gd name="connsiteY7" fmla="*/ 11483 h 137064"/>
                <a:gd name="connsiteX8" fmla="*/ 58135 w 154639"/>
                <a:gd name="connsiteY8" fmla="*/ 11483 h 13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639" h="137064">
                  <a:moveTo>
                    <a:pt x="143955" y="53"/>
                  </a:moveTo>
                  <a:lnTo>
                    <a:pt x="154718" y="126259"/>
                  </a:lnTo>
                  <a:lnTo>
                    <a:pt x="132239" y="128735"/>
                  </a:lnTo>
                  <a:lnTo>
                    <a:pt x="128810" y="65490"/>
                  </a:lnTo>
                  <a:lnTo>
                    <a:pt x="108331" y="131402"/>
                  </a:lnTo>
                  <a:lnTo>
                    <a:pt x="128" y="137117"/>
                  </a:lnTo>
                  <a:cubicBezTo>
                    <a:pt x="128" y="137117"/>
                    <a:pt x="-2920" y="107018"/>
                    <a:pt x="39085" y="82158"/>
                  </a:cubicBezTo>
                  <a:lnTo>
                    <a:pt x="58135" y="11483"/>
                  </a:lnTo>
                  <a:lnTo>
                    <a:pt x="58135" y="11483"/>
                  </a:lnTo>
                  <a:close/>
                </a:path>
              </a:pathLst>
            </a:custGeom>
            <a:solidFill>
              <a:srgbClr val="4376C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FAFE0918-C736-46E8-B09F-F2E648DB40D2}"/>
                </a:ext>
              </a:extLst>
            </p:cNvPr>
            <p:cNvSpPr/>
            <p:nvPr/>
          </p:nvSpPr>
          <p:spPr>
            <a:xfrm>
              <a:off x="7505528" y="4717350"/>
              <a:ext cx="161810" cy="162210"/>
            </a:xfrm>
            <a:custGeom>
              <a:avLst/>
              <a:gdLst>
                <a:gd name="connsiteX0" fmla="*/ 118456 w 161810"/>
                <a:gd name="connsiteY0" fmla="*/ 53 h 162210"/>
                <a:gd name="connsiteX1" fmla="*/ 161890 w 161810"/>
                <a:gd name="connsiteY1" fmla="*/ 123878 h 162210"/>
                <a:gd name="connsiteX2" fmla="*/ 140173 w 161810"/>
                <a:gd name="connsiteY2" fmla="*/ 129974 h 162210"/>
                <a:gd name="connsiteX3" fmla="*/ 119694 w 161810"/>
                <a:gd name="connsiteY3" fmla="*/ 81110 h 162210"/>
                <a:gd name="connsiteX4" fmla="*/ 115122 w 161810"/>
                <a:gd name="connsiteY4" fmla="*/ 70157 h 162210"/>
                <a:gd name="connsiteX5" fmla="*/ 105597 w 161810"/>
                <a:gd name="connsiteY5" fmla="*/ 138451 h 162210"/>
                <a:gd name="connsiteX6" fmla="*/ 822 w 161810"/>
                <a:gd name="connsiteY6" fmla="*/ 162263 h 162210"/>
                <a:gd name="connsiteX7" fmla="*/ 29969 w 161810"/>
                <a:gd name="connsiteY7" fmla="*/ 101589 h 162210"/>
                <a:gd name="connsiteX8" fmla="*/ 33969 w 161810"/>
                <a:gd name="connsiteY8" fmla="*/ 43010 h 162210"/>
                <a:gd name="connsiteX9" fmla="*/ 118456 w 161810"/>
                <a:gd name="connsiteY9" fmla="*/ 53 h 162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810" h="162210">
                  <a:moveTo>
                    <a:pt x="118456" y="53"/>
                  </a:moveTo>
                  <a:lnTo>
                    <a:pt x="161890" y="123878"/>
                  </a:lnTo>
                  <a:lnTo>
                    <a:pt x="140173" y="129974"/>
                  </a:lnTo>
                  <a:lnTo>
                    <a:pt x="119694" y="81110"/>
                  </a:lnTo>
                  <a:lnTo>
                    <a:pt x="115122" y="70157"/>
                  </a:lnTo>
                  <a:lnTo>
                    <a:pt x="105597" y="138451"/>
                  </a:lnTo>
                  <a:lnTo>
                    <a:pt x="822" y="162263"/>
                  </a:lnTo>
                  <a:cubicBezTo>
                    <a:pt x="822" y="162263"/>
                    <a:pt x="-7274" y="133117"/>
                    <a:pt x="29969" y="101589"/>
                  </a:cubicBezTo>
                  <a:lnTo>
                    <a:pt x="33969" y="43010"/>
                  </a:lnTo>
                  <a:cubicBezTo>
                    <a:pt x="63932" y="32548"/>
                    <a:pt x="92349" y="18099"/>
                    <a:pt x="118456" y="53"/>
                  </a:cubicBezTo>
                  <a:close/>
                </a:path>
              </a:pathLst>
            </a:custGeom>
            <a:solidFill>
              <a:srgbClr val="4376C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195C2D70-7F10-4622-AC65-1F02CF2D6165}"/>
                </a:ext>
              </a:extLst>
            </p:cNvPr>
            <p:cNvSpPr/>
            <p:nvPr/>
          </p:nvSpPr>
          <p:spPr>
            <a:xfrm>
              <a:off x="7358956" y="3993069"/>
              <a:ext cx="420229" cy="772006"/>
            </a:xfrm>
            <a:custGeom>
              <a:avLst/>
              <a:gdLst>
                <a:gd name="connsiteX0" fmla="*/ 180446 w 420229"/>
                <a:gd name="connsiteY0" fmla="*/ 767482 h 772006"/>
                <a:gd name="connsiteX1" fmla="*/ 149965 w 420229"/>
                <a:gd name="connsiteY1" fmla="*/ 772054 h 772006"/>
                <a:gd name="connsiteX2" fmla="*/ 328 w 420229"/>
                <a:gd name="connsiteY2" fmla="*/ 408580 h 772006"/>
                <a:gd name="connsiteX3" fmla="*/ 154061 w 420229"/>
                <a:gd name="connsiteY3" fmla="*/ 152643 h 772006"/>
                <a:gd name="connsiteX4" fmla="*/ 135773 w 420229"/>
                <a:gd name="connsiteY4" fmla="*/ 68918 h 772006"/>
                <a:gd name="connsiteX5" fmla="*/ 129773 w 420229"/>
                <a:gd name="connsiteY5" fmla="*/ 53 h 772006"/>
                <a:gd name="connsiteX6" fmla="*/ 151013 w 420229"/>
                <a:gd name="connsiteY6" fmla="*/ 53 h 772006"/>
                <a:gd name="connsiteX7" fmla="*/ 149870 w 420229"/>
                <a:gd name="connsiteY7" fmla="*/ 56536 h 772006"/>
                <a:gd name="connsiteX8" fmla="*/ 281887 w 420229"/>
                <a:gd name="connsiteY8" fmla="*/ 129593 h 772006"/>
                <a:gd name="connsiteX9" fmla="*/ 409236 w 420229"/>
                <a:gd name="connsiteY9" fmla="*/ 54822 h 772006"/>
                <a:gd name="connsiteX10" fmla="*/ 382185 w 420229"/>
                <a:gd name="connsiteY10" fmla="*/ 237035 h 772006"/>
                <a:gd name="connsiteX11" fmla="*/ 202067 w 420229"/>
                <a:gd name="connsiteY11" fmla="*/ 391149 h 772006"/>
                <a:gd name="connsiteX12" fmla="*/ 163967 w 420229"/>
                <a:gd name="connsiteY12" fmla="*/ 418772 h 772006"/>
                <a:gd name="connsiteX13" fmla="*/ 229690 w 420229"/>
                <a:gd name="connsiteY13" fmla="*/ 582792 h 772006"/>
                <a:gd name="connsiteX14" fmla="*/ 281601 w 420229"/>
                <a:gd name="connsiteY14" fmla="*/ 712808 h 772006"/>
                <a:gd name="connsiteX15" fmla="*/ 265027 w 420229"/>
                <a:gd name="connsiteY15" fmla="*/ 724429 h 772006"/>
                <a:gd name="connsiteX16" fmla="*/ 180445 w 420229"/>
                <a:gd name="connsiteY16" fmla="*/ 767482 h 77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0229" h="772006">
                  <a:moveTo>
                    <a:pt x="180446" y="767482"/>
                  </a:moveTo>
                  <a:cubicBezTo>
                    <a:pt x="170594" y="770618"/>
                    <a:pt x="160304" y="772162"/>
                    <a:pt x="149965" y="772054"/>
                  </a:cubicBezTo>
                  <a:cubicBezTo>
                    <a:pt x="149965" y="772054"/>
                    <a:pt x="7757" y="431154"/>
                    <a:pt x="328" y="408580"/>
                  </a:cubicBezTo>
                  <a:cubicBezTo>
                    <a:pt x="-7102" y="386006"/>
                    <a:pt x="154061" y="152643"/>
                    <a:pt x="154061" y="152643"/>
                  </a:cubicBezTo>
                  <a:cubicBezTo>
                    <a:pt x="145549" y="125318"/>
                    <a:pt x="139431" y="97304"/>
                    <a:pt x="135773" y="68918"/>
                  </a:cubicBezTo>
                  <a:cubicBezTo>
                    <a:pt x="132619" y="46078"/>
                    <a:pt x="130616" y="23094"/>
                    <a:pt x="129773" y="53"/>
                  </a:cubicBezTo>
                  <a:lnTo>
                    <a:pt x="151013" y="53"/>
                  </a:lnTo>
                  <a:lnTo>
                    <a:pt x="149870" y="56536"/>
                  </a:lnTo>
                  <a:cubicBezTo>
                    <a:pt x="149870" y="56536"/>
                    <a:pt x="263504" y="123211"/>
                    <a:pt x="281887" y="129593"/>
                  </a:cubicBezTo>
                  <a:cubicBezTo>
                    <a:pt x="295031" y="133879"/>
                    <a:pt x="367612" y="84158"/>
                    <a:pt x="409236" y="54822"/>
                  </a:cubicBezTo>
                  <a:cubicBezTo>
                    <a:pt x="409236" y="54822"/>
                    <a:pt x="447336" y="163216"/>
                    <a:pt x="382185" y="237035"/>
                  </a:cubicBezTo>
                  <a:cubicBezTo>
                    <a:pt x="337608" y="287517"/>
                    <a:pt x="251693" y="354192"/>
                    <a:pt x="202067" y="391149"/>
                  </a:cubicBezTo>
                  <a:cubicBezTo>
                    <a:pt x="179303" y="408104"/>
                    <a:pt x="163967" y="418772"/>
                    <a:pt x="163967" y="418772"/>
                  </a:cubicBezTo>
                  <a:lnTo>
                    <a:pt x="229690" y="582792"/>
                  </a:lnTo>
                  <a:lnTo>
                    <a:pt x="281601" y="712808"/>
                  </a:lnTo>
                  <a:cubicBezTo>
                    <a:pt x="281601" y="712808"/>
                    <a:pt x="275315" y="717571"/>
                    <a:pt x="265027" y="724429"/>
                  </a:cubicBezTo>
                  <a:cubicBezTo>
                    <a:pt x="238896" y="742516"/>
                    <a:pt x="210446" y="756997"/>
                    <a:pt x="180445" y="767482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D93D35D1-0708-4D52-A79C-6207815EE33A}"/>
                </a:ext>
              </a:extLst>
            </p:cNvPr>
            <p:cNvSpPr/>
            <p:nvPr/>
          </p:nvSpPr>
          <p:spPr>
            <a:xfrm>
              <a:off x="7179754" y="3474719"/>
              <a:ext cx="372427" cy="587121"/>
            </a:xfrm>
            <a:custGeom>
              <a:avLst/>
              <a:gdLst>
                <a:gd name="connsiteX0" fmla="*/ 291353 w 372427"/>
                <a:gd name="connsiteY0" fmla="*/ 171979 h 587121"/>
                <a:gd name="connsiteX1" fmla="*/ 290305 w 372427"/>
                <a:gd name="connsiteY1" fmla="*/ 179599 h 587121"/>
                <a:gd name="connsiteX2" fmla="*/ 305736 w 372427"/>
                <a:gd name="connsiteY2" fmla="*/ 227986 h 587121"/>
                <a:gd name="connsiteX3" fmla="*/ 312308 w 372427"/>
                <a:gd name="connsiteY3" fmla="*/ 393054 h 587121"/>
                <a:gd name="connsiteX4" fmla="*/ 312308 w 372427"/>
                <a:gd name="connsiteY4" fmla="*/ 393054 h 587121"/>
                <a:gd name="connsiteX5" fmla="*/ 308689 w 372427"/>
                <a:gd name="connsiteY5" fmla="*/ 518308 h 587121"/>
                <a:gd name="connsiteX6" fmla="*/ 314689 w 372427"/>
                <a:gd name="connsiteY6" fmla="*/ 587174 h 587121"/>
                <a:gd name="connsiteX7" fmla="*/ 283638 w 372427"/>
                <a:gd name="connsiteY7" fmla="*/ 571838 h 587121"/>
                <a:gd name="connsiteX8" fmla="*/ 296497 w 372427"/>
                <a:gd name="connsiteY8" fmla="*/ 400388 h 587121"/>
                <a:gd name="connsiteX9" fmla="*/ 279923 w 372427"/>
                <a:gd name="connsiteY9" fmla="*/ 173884 h 587121"/>
                <a:gd name="connsiteX10" fmla="*/ 183149 w 372427"/>
                <a:gd name="connsiteY10" fmla="*/ 182075 h 587121"/>
                <a:gd name="connsiteX11" fmla="*/ 79 w 372427"/>
                <a:gd name="connsiteY11" fmla="*/ 63013 h 587121"/>
                <a:gd name="connsiteX12" fmla="*/ 2269 w 372427"/>
                <a:gd name="connsiteY12" fmla="*/ 58917 h 587121"/>
                <a:gd name="connsiteX13" fmla="*/ 30844 w 372427"/>
                <a:gd name="connsiteY13" fmla="*/ 5482 h 587121"/>
                <a:gd name="connsiteX14" fmla="*/ 33702 w 372427"/>
                <a:gd name="connsiteY14" fmla="*/ 53 h 587121"/>
                <a:gd name="connsiteX15" fmla="*/ 192007 w 372427"/>
                <a:gd name="connsiteY15" fmla="*/ 82729 h 587121"/>
                <a:gd name="connsiteX16" fmla="*/ 372030 w 372427"/>
                <a:gd name="connsiteY16" fmla="*/ 28247 h 587121"/>
                <a:gd name="connsiteX17" fmla="*/ 372506 w 372427"/>
                <a:gd name="connsiteY17" fmla="*/ 28247 h 587121"/>
                <a:gd name="connsiteX18" fmla="*/ 372030 w 372427"/>
                <a:gd name="connsiteY18" fmla="*/ 31961 h 587121"/>
                <a:gd name="connsiteX19" fmla="*/ 291353 w 372427"/>
                <a:gd name="connsiteY19" fmla="*/ 171979 h 587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427" h="587121">
                  <a:moveTo>
                    <a:pt x="291353" y="171979"/>
                  </a:moveTo>
                  <a:cubicBezTo>
                    <a:pt x="290709" y="174470"/>
                    <a:pt x="290358" y="177027"/>
                    <a:pt x="290305" y="179599"/>
                  </a:cubicBezTo>
                  <a:cubicBezTo>
                    <a:pt x="290305" y="214556"/>
                    <a:pt x="305736" y="227986"/>
                    <a:pt x="305736" y="227986"/>
                  </a:cubicBezTo>
                  <a:lnTo>
                    <a:pt x="312308" y="393054"/>
                  </a:lnTo>
                  <a:lnTo>
                    <a:pt x="312308" y="393054"/>
                  </a:lnTo>
                  <a:cubicBezTo>
                    <a:pt x="308019" y="434659"/>
                    <a:pt x="306809" y="476524"/>
                    <a:pt x="308689" y="518308"/>
                  </a:cubicBezTo>
                  <a:cubicBezTo>
                    <a:pt x="309532" y="541349"/>
                    <a:pt x="311535" y="564334"/>
                    <a:pt x="314689" y="587174"/>
                  </a:cubicBezTo>
                  <a:lnTo>
                    <a:pt x="283638" y="571838"/>
                  </a:lnTo>
                  <a:lnTo>
                    <a:pt x="296497" y="400388"/>
                  </a:lnTo>
                  <a:lnTo>
                    <a:pt x="279923" y="173884"/>
                  </a:lnTo>
                  <a:cubicBezTo>
                    <a:pt x="254396" y="178456"/>
                    <a:pt x="205914" y="185885"/>
                    <a:pt x="183149" y="182075"/>
                  </a:cubicBezTo>
                  <a:cubicBezTo>
                    <a:pt x="151336" y="176646"/>
                    <a:pt x="79" y="63013"/>
                    <a:pt x="79" y="63013"/>
                  </a:cubicBezTo>
                  <a:lnTo>
                    <a:pt x="2269" y="58917"/>
                  </a:lnTo>
                  <a:lnTo>
                    <a:pt x="30844" y="5482"/>
                  </a:lnTo>
                  <a:lnTo>
                    <a:pt x="33702" y="53"/>
                  </a:lnTo>
                  <a:lnTo>
                    <a:pt x="192007" y="82729"/>
                  </a:lnTo>
                  <a:lnTo>
                    <a:pt x="372030" y="28247"/>
                  </a:lnTo>
                  <a:lnTo>
                    <a:pt x="372506" y="28247"/>
                  </a:lnTo>
                  <a:lnTo>
                    <a:pt x="372030" y="31961"/>
                  </a:lnTo>
                  <a:cubicBezTo>
                    <a:pt x="372030" y="31961"/>
                    <a:pt x="300688" y="130736"/>
                    <a:pt x="291353" y="171979"/>
                  </a:cubicBezTo>
                  <a:close/>
                </a:path>
              </a:pathLst>
            </a:custGeom>
            <a:solidFill>
              <a:srgbClr val="4376C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E05973E4-256B-40E1-A994-4D535777881C}"/>
                </a:ext>
              </a:extLst>
            </p:cNvPr>
            <p:cNvSpPr/>
            <p:nvPr/>
          </p:nvSpPr>
          <p:spPr>
            <a:xfrm>
              <a:off x="7469974" y="3471861"/>
              <a:ext cx="182600" cy="520922"/>
            </a:xfrm>
            <a:custGeom>
              <a:avLst/>
              <a:gdLst>
                <a:gd name="connsiteX0" fmla="*/ 42757 w 182600"/>
                <a:gd name="connsiteY0" fmla="*/ 386291 h 520922"/>
                <a:gd name="connsiteX1" fmla="*/ 39709 w 182600"/>
                <a:gd name="connsiteY1" fmla="*/ 520975 h 520922"/>
                <a:gd name="connsiteX2" fmla="*/ 18469 w 182600"/>
                <a:gd name="connsiteY2" fmla="*/ 520975 h 520922"/>
                <a:gd name="connsiteX3" fmla="*/ 15516 w 182600"/>
                <a:gd name="connsiteY3" fmla="*/ 231320 h 520922"/>
                <a:gd name="connsiteX4" fmla="*/ 15516 w 182600"/>
                <a:gd name="connsiteY4" fmla="*/ 230558 h 520922"/>
                <a:gd name="connsiteX5" fmla="*/ 85 w 182600"/>
                <a:gd name="connsiteY5" fmla="*/ 182171 h 520922"/>
                <a:gd name="connsiteX6" fmla="*/ 1133 w 182600"/>
                <a:gd name="connsiteY6" fmla="*/ 174551 h 520922"/>
                <a:gd name="connsiteX7" fmla="*/ 81524 w 182600"/>
                <a:gd name="connsiteY7" fmla="*/ 34724 h 520922"/>
                <a:gd name="connsiteX8" fmla="*/ 182679 w 182600"/>
                <a:gd name="connsiteY8" fmla="*/ 53 h 520922"/>
                <a:gd name="connsiteX9" fmla="*/ 42757 w 182600"/>
                <a:gd name="connsiteY9" fmla="*/ 386291 h 520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00" h="520922">
                  <a:moveTo>
                    <a:pt x="42757" y="386291"/>
                  </a:moveTo>
                  <a:lnTo>
                    <a:pt x="39709" y="520975"/>
                  </a:lnTo>
                  <a:lnTo>
                    <a:pt x="18469" y="520975"/>
                  </a:lnTo>
                  <a:cubicBezTo>
                    <a:pt x="15516" y="453062"/>
                    <a:pt x="15516" y="245798"/>
                    <a:pt x="15516" y="231320"/>
                  </a:cubicBezTo>
                  <a:lnTo>
                    <a:pt x="15516" y="230558"/>
                  </a:lnTo>
                  <a:cubicBezTo>
                    <a:pt x="15516" y="230558"/>
                    <a:pt x="-296" y="217127"/>
                    <a:pt x="85" y="182171"/>
                  </a:cubicBezTo>
                  <a:cubicBezTo>
                    <a:pt x="138" y="179599"/>
                    <a:pt x="489" y="177041"/>
                    <a:pt x="1133" y="174551"/>
                  </a:cubicBezTo>
                  <a:cubicBezTo>
                    <a:pt x="10658" y="133307"/>
                    <a:pt x="81524" y="34724"/>
                    <a:pt x="81524" y="34724"/>
                  </a:cubicBezTo>
                  <a:cubicBezTo>
                    <a:pt x="81524" y="34724"/>
                    <a:pt x="86572" y="68442"/>
                    <a:pt x="182679" y="53"/>
                  </a:cubicBezTo>
                  <a:cubicBezTo>
                    <a:pt x="34090" y="120925"/>
                    <a:pt x="42757" y="386291"/>
                    <a:pt x="42757" y="38629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A110804E-D2E1-4C2D-A3E0-525157A0A59E}"/>
                </a:ext>
              </a:extLst>
            </p:cNvPr>
            <p:cNvSpPr/>
            <p:nvPr/>
          </p:nvSpPr>
          <p:spPr>
            <a:xfrm>
              <a:off x="7277290" y="3472719"/>
              <a:ext cx="519112" cy="649960"/>
            </a:xfrm>
            <a:custGeom>
              <a:avLst/>
              <a:gdLst>
                <a:gd name="connsiteX0" fmla="*/ 466423 w 519112"/>
                <a:gd name="connsiteY0" fmla="*/ 215794 h 649960"/>
                <a:gd name="connsiteX1" fmla="*/ 455469 w 519112"/>
                <a:gd name="connsiteY1" fmla="*/ 358669 h 649960"/>
                <a:gd name="connsiteX2" fmla="*/ 519191 w 519112"/>
                <a:gd name="connsiteY2" fmla="*/ 554503 h 649960"/>
                <a:gd name="connsiteX3" fmla="*/ 490616 w 519112"/>
                <a:gd name="connsiteY3" fmla="*/ 574982 h 649960"/>
                <a:gd name="connsiteX4" fmla="*/ 363267 w 519112"/>
                <a:gd name="connsiteY4" fmla="*/ 649753 h 649960"/>
                <a:gd name="connsiteX5" fmla="*/ 231251 w 519112"/>
                <a:gd name="connsiteY5" fmla="*/ 576696 h 649960"/>
                <a:gd name="connsiteX6" fmla="*/ 232394 w 519112"/>
                <a:gd name="connsiteY6" fmla="*/ 520213 h 649960"/>
                <a:gd name="connsiteX7" fmla="*/ 235441 w 519112"/>
                <a:gd name="connsiteY7" fmla="*/ 385529 h 649960"/>
                <a:gd name="connsiteX8" fmla="*/ 214772 w 519112"/>
                <a:gd name="connsiteY8" fmla="*/ 395054 h 649960"/>
                <a:gd name="connsiteX9" fmla="*/ 198961 w 519112"/>
                <a:gd name="connsiteY9" fmla="*/ 402103 h 649960"/>
                <a:gd name="connsiteX10" fmla="*/ 44656 w 519112"/>
                <a:gd name="connsiteY10" fmla="*/ 471159 h 649960"/>
                <a:gd name="connsiteX11" fmla="*/ 38084 w 519112"/>
                <a:gd name="connsiteY11" fmla="*/ 466111 h 649960"/>
                <a:gd name="connsiteX12" fmla="*/ 1698 w 519112"/>
                <a:gd name="connsiteY12" fmla="*/ 410961 h 649960"/>
                <a:gd name="connsiteX13" fmla="*/ 79 w 519112"/>
                <a:gd name="connsiteY13" fmla="*/ 402008 h 649960"/>
                <a:gd name="connsiteX14" fmla="*/ 192769 w 519112"/>
                <a:gd name="connsiteY14" fmla="*/ 290946 h 649960"/>
                <a:gd name="connsiteX15" fmla="*/ 207438 w 519112"/>
                <a:gd name="connsiteY15" fmla="*/ 282469 h 649960"/>
                <a:gd name="connsiteX16" fmla="*/ 218201 w 519112"/>
                <a:gd name="connsiteY16" fmla="*/ 276278 h 649960"/>
                <a:gd name="connsiteX17" fmla="*/ 375364 w 519112"/>
                <a:gd name="connsiteY17" fmla="*/ 53 h 649960"/>
                <a:gd name="connsiteX18" fmla="*/ 462327 w 519112"/>
                <a:gd name="connsiteY18" fmla="*/ 110733 h 649960"/>
                <a:gd name="connsiteX19" fmla="*/ 466423 w 519112"/>
                <a:gd name="connsiteY19" fmla="*/ 215794 h 649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19112" h="649960">
                  <a:moveTo>
                    <a:pt x="466423" y="215794"/>
                  </a:moveTo>
                  <a:cubicBezTo>
                    <a:pt x="464137" y="288184"/>
                    <a:pt x="455469" y="358669"/>
                    <a:pt x="455469" y="358669"/>
                  </a:cubicBezTo>
                  <a:lnTo>
                    <a:pt x="519191" y="554503"/>
                  </a:lnTo>
                  <a:cubicBezTo>
                    <a:pt x="519191" y="554503"/>
                    <a:pt x="507571" y="563075"/>
                    <a:pt x="490616" y="574982"/>
                  </a:cubicBezTo>
                  <a:cubicBezTo>
                    <a:pt x="449373" y="604319"/>
                    <a:pt x="376316" y="654039"/>
                    <a:pt x="363267" y="649753"/>
                  </a:cubicBezTo>
                  <a:cubicBezTo>
                    <a:pt x="344883" y="643562"/>
                    <a:pt x="231251" y="576696"/>
                    <a:pt x="231251" y="576696"/>
                  </a:cubicBezTo>
                  <a:lnTo>
                    <a:pt x="232394" y="520213"/>
                  </a:lnTo>
                  <a:lnTo>
                    <a:pt x="235441" y="385529"/>
                  </a:lnTo>
                  <a:lnTo>
                    <a:pt x="214772" y="395054"/>
                  </a:lnTo>
                  <a:lnTo>
                    <a:pt x="198961" y="402103"/>
                  </a:lnTo>
                  <a:lnTo>
                    <a:pt x="44656" y="471159"/>
                  </a:lnTo>
                  <a:cubicBezTo>
                    <a:pt x="44656" y="471159"/>
                    <a:pt x="42084" y="469349"/>
                    <a:pt x="38084" y="466111"/>
                  </a:cubicBezTo>
                  <a:cubicBezTo>
                    <a:pt x="20535" y="451941"/>
                    <a:pt x="7821" y="432670"/>
                    <a:pt x="1698" y="410961"/>
                  </a:cubicBezTo>
                  <a:cubicBezTo>
                    <a:pt x="904" y="408028"/>
                    <a:pt x="362" y="405033"/>
                    <a:pt x="79" y="402008"/>
                  </a:cubicBezTo>
                  <a:lnTo>
                    <a:pt x="192769" y="290946"/>
                  </a:lnTo>
                  <a:lnTo>
                    <a:pt x="207438" y="282469"/>
                  </a:lnTo>
                  <a:lnTo>
                    <a:pt x="218201" y="276278"/>
                  </a:lnTo>
                  <a:cubicBezTo>
                    <a:pt x="218201" y="276278"/>
                    <a:pt x="226774" y="120163"/>
                    <a:pt x="375364" y="53"/>
                  </a:cubicBezTo>
                  <a:cubicBezTo>
                    <a:pt x="421417" y="19588"/>
                    <a:pt x="454242" y="61366"/>
                    <a:pt x="462327" y="110733"/>
                  </a:cubicBezTo>
                  <a:cubicBezTo>
                    <a:pt x="466750" y="145567"/>
                    <a:pt x="468121" y="180721"/>
                    <a:pt x="466423" y="215794"/>
                  </a:cubicBezTo>
                  <a:close/>
                </a:path>
              </a:pathLst>
            </a:custGeom>
            <a:solidFill>
              <a:srgbClr val="4376C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456F4178-8261-4346-A4ED-18219346C609}"/>
                </a:ext>
              </a:extLst>
            </p:cNvPr>
            <p:cNvSpPr/>
            <p:nvPr/>
          </p:nvSpPr>
          <p:spPr>
            <a:xfrm>
              <a:off x="7159080" y="3882960"/>
              <a:ext cx="156595" cy="120850"/>
            </a:xfrm>
            <a:custGeom>
              <a:avLst/>
              <a:gdLst>
                <a:gd name="connsiteX0" fmla="*/ 81998 w 156595"/>
                <a:gd name="connsiteY0" fmla="*/ 79967 h 120850"/>
                <a:gd name="connsiteX1" fmla="*/ 51137 w 156595"/>
                <a:gd name="connsiteY1" fmla="*/ 115686 h 120850"/>
                <a:gd name="connsiteX2" fmla="*/ 46089 w 156595"/>
                <a:gd name="connsiteY2" fmla="*/ 120163 h 120850"/>
                <a:gd name="connsiteX3" fmla="*/ 39707 w 156595"/>
                <a:gd name="connsiteY3" fmla="*/ 119496 h 120850"/>
                <a:gd name="connsiteX4" fmla="*/ 38469 w 156595"/>
                <a:gd name="connsiteY4" fmla="*/ 112638 h 120850"/>
                <a:gd name="connsiteX5" fmla="*/ 46280 w 156595"/>
                <a:gd name="connsiteY5" fmla="*/ 90731 h 120850"/>
                <a:gd name="connsiteX6" fmla="*/ 29325 w 156595"/>
                <a:gd name="connsiteY6" fmla="*/ 102446 h 120850"/>
                <a:gd name="connsiteX7" fmla="*/ 20753 w 156595"/>
                <a:gd name="connsiteY7" fmla="*/ 103875 h 120850"/>
                <a:gd name="connsiteX8" fmla="*/ 19990 w 156595"/>
                <a:gd name="connsiteY8" fmla="*/ 96255 h 120850"/>
                <a:gd name="connsiteX9" fmla="*/ 34088 w 156595"/>
                <a:gd name="connsiteY9" fmla="*/ 74633 h 120850"/>
                <a:gd name="connsiteX10" fmla="*/ 13132 w 156595"/>
                <a:gd name="connsiteY10" fmla="*/ 85206 h 120850"/>
                <a:gd name="connsiteX11" fmla="*/ 3131 w 156595"/>
                <a:gd name="connsiteY11" fmla="*/ 85206 h 120850"/>
                <a:gd name="connsiteX12" fmla="*/ 3607 w 156595"/>
                <a:gd name="connsiteY12" fmla="*/ 76729 h 120850"/>
                <a:gd name="connsiteX13" fmla="*/ 23134 w 156595"/>
                <a:gd name="connsiteY13" fmla="*/ 54536 h 120850"/>
                <a:gd name="connsiteX14" fmla="*/ 7322 w 156595"/>
                <a:gd name="connsiteY14" fmla="*/ 56536 h 120850"/>
                <a:gd name="connsiteX15" fmla="*/ 1226 w 156595"/>
                <a:gd name="connsiteY15" fmla="*/ 55583 h 120850"/>
                <a:gd name="connsiteX16" fmla="*/ 1226 w 156595"/>
                <a:gd name="connsiteY16" fmla="*/ 49107 h 120850"/>
                <a:gd name="connsiteX17" fmla="*/ 6751 w 156595"/>
                <a:gd name="connsiteY17" fmla="*/ 44820 h 120850"/>
                <a:gd name="connsiteX18" fmla="*/ 120289 w 156595"/>
                <a:gd name="connsiteY18" fmla="*/ 53 h 120850"/>
                <a:gd name="connsiteX19" fmla="*/ 156674 w 156595"/>
                <a:gd name="connsiteY19" fmla="*/ 55202 h 120850"/>
                <a:gd name="connsiteX20" fmla="*/ 156103 w 156595"/>
                <a:gd name="connsiteY20" fmla="*/ 55869 h 120850"/>
                <a:gd name="connsiteX21" fmla="*/ 81998 w 156595"/>
                <a:gd name="connsiteY21" fmla="*/ 79967 h 12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6595" h="120850">
                  <a:moveTo>
                    <a:pt x="81998" y="79967"/>
                  </a:moveTo>
                  <a:lnTo>
                    <a:pt x="51137" y="115686"/>
                  </a:lnTo>
                  <a:cubicBezTo>
                    <a:pt x="49815" y="117541"/>
                    <a:pt x="48089" y="119072"/>
                    <a:pt x="46089" y="120163"/>
                  </a:cubicBezTo>
                  <a:cubicBezTo>
                    <a:pt x="44044" y="121356"/>
                    <a:pt x="41462" y="121086"/>
                    <a:pt x="39707" y="119496"/>
                  </a:cubicBezTo>
                  <a:cubicBezTo>
                    <a:pt x="38241" y="117531"/>
                    <a:pt x="37782" y="114992"/>
                    <a:pt x="38469" y="112638"/>
                  </a:cubicBezTo>
                  <a:cubicBezTo>
                    <a:pt x="39769" y="104935"/>
                    <a:pt x="42413" y="97519"/>
                    <a:pt x="46280" y="90731"/>
                  </a:cubicBezTo>
                  <a:cubicBezTo>
                    <a:pt x="40565" y="94636"/>
                    <a:pt x="34945" y="98446"/>
                    <a:pt x="29325" y="102446"/>
                  </a:cubicBezTo>
                  <a:cubicBezTo>
                    <a:pt x="26658" y="104161"/>
                    <a:pt x="23134" y="105971"/>
                    <a:pt x="20753" y="103875"/>
                  </a:cubicBezTo>
                  <a:cubicBezTo>
                    <a:pt x="18371" y="101780"/>
                    <a:pt x="19133" y="98827"/>
                    <a:pt x="19990" y="96255"/>
                  </a:cubicBezTo>
                  <a:cubicBezTo>
                    <a:pt x="22859" y="88008"/>
                    <a:pt x="27698" y="80585"/>
                    <a:pt x="34088" y="74633"/>
                  </a:cubicBezTo>
                  <a:lnTo>
                    <a:pt x="13132" y="85206"/>
                  </a:lnTo>
                  <a:cubicBezTo>
                    <a:pt x="9799" y="86825"/>
                    <a:pt x="5417" y="88254"/>
                    <a:pt x="3131" y="85206"/>
                  </a:cubicBezTo>
                  <a:cubicBezTo>
                    <a:pt x="845" y="82158"/>
                    <a:pt x="2274" y="79396"/>
                    <a:pt x="3607" y="76729"/>
                  </a:cubicBezTo>
                  <a:cubicBezTo>
                    <a:pt x="8223" y="67859"/>
                    <a:pt x="14923" y="60243"/>
                    <a:pt x="23134" y="54536"/>
                  </a:cubicBezTo>
                  <a:lnTo>
                    <a:pt x="7322" y="56536"/>
                  </a:lnTo>
                  <a:cubicBezTo>
                    <a:pt x="5247" y="57105"/>
                    <a:pt x="3029" y="56758"/>
                    <a:pt x="1226" y="55583"/>
                  </a:cubicBezTo>
                  <a:cubicBezTo>
                    <a:pt x="-304" y="53695"/>
                    <a:pt x="-304" y="50995"/>
                    <a:pt x="1226" y="49107"/>
                  </a:cubicBezTo>
                  <a:cubicBezTo>
                    <a:pt x="2690" y="47248"/>
                    <a:pt x="4587" y="45776"/>
                    <a:pt x="6751" y="44820"/>
                  </a:cubicBezTo>
                  <a:cubicBezTo>
                    <a:pt x="42527" y="25105"/>
                    <a:pt x="80684" y="10059"/>
                    <a:pt x="120289" y="53"/>
                  </a:cubicBezTo>
                  <a:cubicBezTo>
                    <a:pt x="126412" y="21761"/>
                    <a:pt x="139126" y="41032"/>
                    <a:pt x="156674" y="55202"/>
                  </a:cubicBezTo>
                  <a:lnTo>
                    <a:pt x="156103" y="55869"/>
                  </a:lnTo>
                  <a:cubicBezTo>
                    <a:pt x="136497" y="74995"/>
                    <a:pt x="109104" y="83903"/>
                    <a:pt x="81998" y="79967"/>
                  </a:cubicBezTo>
                  <a:close/>
                </a:path>
              </a:pathLst>
            </a:custGeom>
            <a:solidFill>
              <a:srgbClr val="FFA1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BD695F8C-6FA6-4F86-8CB7-4410365D8665}"/>
                </a:ext>
              </a:extLst>
            </p:cNvPr>
            <p:cNvSpPr/>
            <p:nvPr/>
          </p:nvSpPr>
          <p:spPr>
            <a:xfrm>
              <a:off x="6988579" y="3396458"/>
              <a:ext cx="221654" cy="137221"/>
            </a:xfrm>
            <a:custGeom>
              <a:avLst/>
              <a:gdLst>
                <a:gd name="connsiteX0" fmla="*/ 221733 w 221654"/>
                <a:gd name="connsiteY0" fmla="*/ 83838 h 137221"/>
                <a:gd name="connsiteX1" fmla="*/ 193158 w 221654"/>
                <a:gd name="connsiteY1" fmla="*/ 137274 h 137221"/>
                <a:gd name="connsiteX2" fmla="*/ 178490 w 221654"/>
                <a:gd name="connsiteY2" fmla="*/ 126225 h 137221"/>
                <a:gd name="connsiteX3" fmla="*/ 101242 w 221654"/>
                <a:gd name="connsiteY3" fmla="*/ 114604 h 137221"/>
                <a:gd name="connsiteX4" fmla="*/ 61904 w 221654"/>
                <a:gd name="connsiteY4" fmla="*/ 123462 h 137221"/>
                <a:gd name="connsiteX5" fmla="*/ 54951 w 221654"/>
                <a:gd name="connsiteY5" fmla="*/ 122605 h 137221"/>
                <a:gd name="connsiteX6" fmla="*/ 50569 w 221654"/>
                <a:gd name="connsiteY6" fmla="*/ 117462 h 137221"/>
                <a:gd name="connsiteX7" fmla="*/ 53617 w 221654"/>
                <a:gd name="connsiteY7" fmla="*/ 110699 h 137221"/>
                <a:gd name="connsiteX8" fmla="*/ 69429 w 221654"/>
                <a:gd name="connsiteY8" fmla="*/ 96030 h 137221"/>
                <a:gd name="connsiteX9" fmla="*/ 48759 w 221654"/>
                <a:gd name="connsiteY9" fmla="*/ 94316 h 137221"/>
                <a:gd name="connsiteX10" fmla="*/ 43521 w 221654"/>
                <a:gd name="connsiteY10" fmla="*/ 92506 h 137221"/>
                <a:gd name="connsiteX11" fmla="*/ 40663 w 221654"/>
                <a:gd name="connsiteY11" fmla="*/ 88029 h 137221"/>
                <a:gd name="connsiteX12" fmla="*/ 43902 w 221654"/>
                <a:gd name="connsiteY12" fmla="*/ 82029 h 137221"/>
                <a:gd name="connsiteX13" fmla="*/ 59999 w 221654"/>
                <a:gd name="connsiteY13" fmla="*/ 72504 h 137221"/>
                <a:gd name="connsiteX14" fmla="*/ 48379 w 221654"/>
                <a:gd name="connsiteY14" fmla="*/ 71456 h 137221"/>
                <a:gd name="connsiteX15" fmla="*/ 39710 w 221654"/>
                <a:gd name="connsiteY15" fmla="*/ 65074 h 137221"/>
                <a:gd name="connsiteX16" fmla="*/ 42187 w 221654"/>
                <a:gd name="connsiteY16" fmla="*/ 57740 h 137221"/>
                <a:gd name="connsiteX17" fmla="*/ 75334 w 221654"/>
                <a:gd name="connsiteY17" fmla="*/ 31355 h 137221"/>
                <a:gd name="connsiteX18" fmla="*/ 5802 w 221654"/>
                <a:gd name="connsiteY18" fmla="*/ 9638 h 137221"/>
                <a:gd name="connsiteX19" fmla="*/ 182 w 221654"/>
                <a:gd name="connsiteY19" fmla="*/ 3828 h 137221"/>
                <a:gd name="connsiteX20" fmla="*/ 5897 w 221654"/>
                <a:gd name="connsiteY20" fmla="*/ 495 h 137221"/>
                <a:gd name="connsiteX21" fmla="*/ 64476 w 221654"/>
                <a:gd name="connsiteY21" fmla="*/ 4400 h 137221"/>
                <a:gd name="connsiteX22" fmla="*/ 121626 w 221654"/>
                <a:gd name="connsiteY22" fmla="*/ 17163 h 137221"/>
                <a:gd name="connsiteX23" fmla="*/ 195825 w 221654"/>
                <a:gd name="connsiteY23" fmla="*/ 72123 h 137221"/>
                <a:gd name="connsiteX24" fmla="*/ 196873 w 221654"/>
                <a:gd name="connsiteY24" fmla="*/ 71361 h 137221"/>
                <a:gd name="connsiteX25" fmla="*/ 221543 w 221654"/>
                <a:gd name="connsiteY25" fmla="*/ 83838 h 13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1654" h="137221">
                  <a:moveTo>
                    <a:pt x="221733" y="83838"/>
                  </a:moveTo>
                  <a:lnTo>
                    <a:pt x="193158" y="137274"/>
                  </a:lnTo>
                  <a:cubicBezTo>
                    <a:pt x="188205" y="133654"/>
                    <a:pt x="183633" y="129939"/>
                    <a:pt x="178490" y="126225"/>
                  </a:cubicBezTo>
                  <a:cubicBezTo>
                    <a:pt x="152170" y="131326"/>
                    <a:pt x="124896" y="127223"/>
                    <a:pt x="101242" y="114604"/>
                  </a:cubicBezTo>
                  <a:cubicBezTo>
                    <a:pt x="88823" y="120064"/>
                    <a:pt x="75465" y="123072"/>
                    <a:pt x="61904" y="123462"/>
                  </a:cubicBezTo>
                  <a:cubicBezTo>
                    <a:pt x="59553" y="123609"/>
                    <a:pt x="57195" y="123318"/>
                    <a:pt x="54951" y="122605"/>
                  </a:cubicBezTo>
                  <a:cubicBezTo>
                    <a:pt x="52665" y="121812"/>
                    <a:pt x="50988" y="119844"/>
                    <a:pt x="50569" y="117462"/>
                  </a:cubicBezTo>
                  <a:cubicBezTo>
                    <a:pt x="50630" y="114888"/>
                    <a:pt x="51729" y="112449"/>
                    <a:pt x="53617" y="110699"/>
                  </a:cubicBezTo>
                  <a:cubicBezTo>
                    <a:pt x="58249" y="105163"/>
                    <a:pt x="63562" y="100235"/>
                    <a:pt x="69429" y="96030"/>
                  </a:cubicBezTo>
                  <a:cubicBezTo>
                    <a:pt x="62495" y="96317"/>
                    <a:pt x="55552" y="95741"/>
                    <a:pt x="48759" y="94316"/>
                  </a:cubicBezTo>
                  <a:cubicBezTo>
                    <a:pt x="46916" y="94044"/>
                    <a:pt x="45139" y="93431"/>
                    <a:pt x="43521" y="92506"/>
                  </a:cubicBezTo>
                  <a:cubicBezTo>
                    <a:pt x="41924" y="91540"/>
                    <a:pt x="40868" y="89885"/>
                    <a:pt x="40663" y="88029"/>
                  </a:cubicBezTo>
                  <a:cubicBezTo>
                    <a:pt x="40794" y="85646"/>
                    <a:pt x="41981" y="83446"/>
                    <a:pt x="43902" y="82029"/>
                  </a:cubicBezTo>
                  <a:cubicBezTo>
                    <a:pt x="48523" y="77737"/>
                    <a:pt x="54013" y="74488"/>
                    <a:pt x="59999" y="72504"/>
                  </a:cubicBezTo>
                  <a:cubicBezTo>
                    <a:pt x="56171" y="71759"/>
                    <a:pt x="52278" y="71408"/>
                    <a:pt x="48379" y="71456"/>
                  </a:cubicBezTo>
                  <a:cubicBezTo>
                    <a:pt x="44568" y="70980"/>
                    <a:pt x="40282" y="68884"/>
                    <a:pt x="39710" y="65074"/>
                  </a:cubicBezTo>
                  <a:cubicBezTo>
                    <a:pt x="39529" y="62397"/>
                    <a:pt x="40420" y="59758"/>
                    <a:pt x="42187" y="57740"/>
                  </a:cubicBezTo>
                  <a:cubicBezTo>
                    <a:pt x="50345" y="45824"/>
                    <a:pt x="61892" y="36633"/>
                    <a:pt x="75334" y="31355"/>
                  </a:cubicBezTo>
                  <a:lnTo>
                    <a:pt x="5802" y="9638"/>
                  </a:lnTo>
                  <a:cubicBezTo>
                    <a:pt x="3039" y="8686"/>
                    <a:pt x="-580" y="6781"/>
                    <a:pt x="182" y="3828"/>
                  </a:cubicBezTo>
                  <a:cubicBezTo>
                    <a:pt x="944" y="876"/>
                    <a:pt x="3516" y="780"/>
                    <a:pt x="5897" y="495"/>
                  </a:cubicBezTo>
                  <a:cubicBezTo>
                    <a:pt x="25510" y="-727"/>
                    <a:pt x="45198" y="586"/>
                    <a:pt x="64476" y="4400"/>
                  </a:cubicBezTo>
                  <a:cubicBezTo>
                    <a:pt x="83883" y="6858"/>
                    <a:pt x="103017" y="11132"/>
                    <a:pt x="121626" y="17163"/>
                  </a:cubicBezTo>
                  <a:cubicBezTo>
                    <a:pt x="151241" y="27759"/>
                    <a:pt x="177058" y="46881"/>
                    <a:pt x="195825" y="72123"/>
                  </a:cubicBezTo>
                  <a:lnTo>
                    <a:pt x="196873" y="71361"/>
                  </a:lnTo>
                  <a:lnTo>
                    <a:pt x="221543" y="83838"/>
                  </a:lnTo>
                  <a:close/>
                </a:path>
              </a:pathLst>
            </a:custGeom>
            <a:solidFill>
              <a:srgbClr val="FFA1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8935602C-F5F7-4538-B988-4C4ADAB5CD26}"/>
                </a:ext>
              </a:extLst>
            </p:cNvPr>
            <p:cNvSpPr/>
            <p:nvPr/>
          </p:nvSpPr>
          <p:spPr>
            <a:xfrm>
              <a:off x="7513859" y="3692762"/>
              <a:ext cx="199824" cy="167678"/>
            </a:xfrm>
            <a:custGeom>
              <a:avLst/>
              <a:gdLst>
                <a:gd name="connsiteX0" fmla="*/ 195277 w 199824"/>
                <a:gd name="connsiteY0" fmla="*/ 894 h 167678"/>
                <a:gd name="connsiteX1" fmla="*/ 47259 w 199824"/>
                <a:gd name="connsiteY1" fmla="*/ 131958 h 167678"/>
                <a:gd name="connsiteX2" fmla="*/ 1348 w 199824"/>
                <a:gd name="connsiteY2" fmla="*/ 162534 h 167678"/>
                <a:gd name="connsiteX3" fmla="*/ 4111 w 199824"/>
                <a:gd name="connsiteY3" fmla="*/ 167296 h 167678"/>
                <a:gd name="connsiteX4" fmla="*/ 159749 w 199824"/>
                <a:gd name="connsiteY4" fmla="*/ 45376 h 167678"/>
                <a:gd name="connsiteX5" fmla="*/ 199088 w 199824"/>
                <a:gd name="connsiteY5" fmla="*/ 4800 h 167678"/>
                <a:gd name="connsiteX6" fmla="*/ 195277 w 199824"/>
                <a:gd name="connsiteY6" fmla="*/ 894 h 16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824" h="167678">
                  <a:moveTo>
                    <a:pt x="195277" y="894"/>
                  </a:moveTo>
                  <a:cubicBezTo>
                    <a:pt x="150706" y="49688"/>
                    <a:pt x="101090" y="93622"/>
                    <a:pt x="47259" y="131958"/>
                  </a:cubicBezTo>
                  <a:cubicBezTo>
                    <a:pt x="32209" y="142531"/>
                    <a:pt x="16970" y="152723"/>
                    <a:pt x="1348" y="162534"/>
                  </a:cubicBezTo>
                  <a:cubicBezTo>
                    <a:pt x="-1700" y="164343"/>
                    <a:pt x="1348" y="169201"/>
                    <a:pt x="4111" y="167296"/>
                  </a:cubicBezTo>
                  <a:cubicBezTo>
                    <a:pt x="60148" y="132264"/>
                    <a:pt x="112319" y="91396"/>
                    <a:pt x="159749" y="45376"/>
                  </a:cubicBezTo>
                  <a:cubicBezTo>
                    <a:pt x="173275" y="32232"/>
                    <a:pt x="186388" y="18706"/>
                    <a:pt x="199088" y="4800"/>
                  </a:cubicBezTo>
                  <a:cubicBezTo>
                    <a:pt x="201564" y="2228"/>
                    <a:pt x="197849" y="-1677"/>
                    <a:pt x="195277" y="894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CC903F98-2587-4C3B-B1C5-6AC9EE35A448}"/>
                </a:ext>
              </a:extLst>
            </p:cNvPr>
            <p:cNvSpPr/>
            <p:nvPr/>
          </p:nvSpPr>
          <p:spPr>
            <a:xfrm>
              <a:off x="7495909" y="3593051"/>
              <a:ext cx="120926" cy="154075"/>
            </a:xfrm>
            <a:custGeom>
              <a:avLst/>
              <a:gdLst>
                <a:gd name="connsiteX0" fmla="*/ 116453 w 120926"/>
                <a:gd name="connsiteY0" fmla="*/ 879 h 154075"/>
                <a:gd name="connsiteX1" fmla="*/ 26442 w 120926"/>
                <a:gd name="connsiteY1" fmla="*/ 116226 h 154075"/>
                <a:gd name="connsiteX2" fmla="*/ 725 w 120926"/>
                <a:gd name="connsiteY2" fmla="*/ 149278 h 154075"/>
                <a:gd name="connsiteX3" fmla="*/ 4630 w 120926"/>
                <a:gd name="connsiteY3" fmla="*/ 153184 h 154075"/>
                <a:gd name="connsiteX4" fmla="*/ 94641 w 120926"/>
                <a:gd name="connsiteY4" fmla="*/ 37836 h 154075"/>
                <a:gd name="connsiteX5" fmla="*/ 120358 w 120926"/>
                <a:gd name="connsiteY5" fmla="*/ 4784 h 154075"/>
                <a:gd name="connsiteX6" fmla="*/ 116453 w 120926"/>
                <a:gd name="connsiteY6" fmla="*/ 879 h 15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926" h="154075">
                  <a:moveTo>
                    <a:pt x="116453" y="879"/>
                  </a:moveTo>
                  <a:lnTo>
                    <a:pt x="26442" y="116226"/>
                  </a:lnTo>
                  <a:lnTo>
                    <a:pt x="725" y="149278"/>
                  </a:lnTo>
                  <a:cubicBezTo>
                    <a:pt x="-1466" y="152041"/>
                    <a:pt x="2439" y="155946"/>
                    <a:pt x="4630" y="153184"/>
                  </a:cubicBezTo>
                  <a:lnTo>
                    <a:pt x="94641" y="37836"/>
                  </a:lnTo>
                  <a:lnTo>
                    <a:pt x="120358" y="4784"/>
                  </a:lnTo>
                  <a:cubicBezTo>
                    <a:pt x="122550" y="2022"/>
                    <a:pt x="118644" y="-1598"/>
                    <a:pt x="116453" y="879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D84115DD-A0D5-4AE5-91FC-F96DDC39C7B8}"/>
                </a:ext>
              </a:extLst>
            </p:cNvPr>
            <p:cNvSpPr/>
            <p:nvPr/>
          </p:nvSpPr>
          <p:spPr>
            <a:xfrm>
              <a:off x="7500065" y="3751024"/>
              <a:ext cx="28605" cy="16223"/>
            </a:xfrm>
            <a:custGeom>
              <a:avLst/>
              <a:gdLst>
                <a:gd name="connsiteX0" fmla="*/ 27335 w 28605"/>
                <a:gd name="connsiteY0" fmla="*/ 11117 h 16223"/>
                <a:gd name="connsiteX1" fmla="*/ 4285 w 28605"/>
                <a:gd name="connsiteY1" fmla="*/ 449 h 16223"/>
                <a:gd name="connsiteX2" fmla="*/ 475 w 28605"/>
                <a:gd name="connsiteY2" fmla="*/ 1401 h 16223"/>
                <a:gd name="connsiteX3" fmla="*/ 1427 w 28605"/>
                <a:gd name="connsiteY3" fmla="*/ 5211 h 16223"/>
                <a:gd name="connsiteX4" fmla="*/ 24478 w 28605"/>
                <a:gd name="connsiteY4" fmla="*/ 15880 h 16223"/>
                <a:gd name="connsiteX5" fmla="*/ 28288 w 28605"/>
                <a:gd name="connsiteY5" fmla="*/ 14927 h 16223"/>
                <a:gd name="connsiteX6" fmla="*/ 27335 w 28605"/>
                <a:gd name="connsiteY6" fmla="*/ 11117 h 1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05" h="16223">
                  <a:moveTo>
                    <a:pt x="27335" y="11117"/>
                  </a:moveTo>
                  <a:lnTo>
                    <a:pt x="4285" y="449"/>
                  </a:lnTo>
                  <a:cubicBezTo>
                    <a:pt x="2970" y="-340"/>
                    <a:pt x="1264" y="86"/>
                    <a:pt x="475" y="1401"/>
                  </a:cubicBezTo>
                  <a:cubicBezTo>
                    <a:pt x="-314" y="2716"/>
                    <a:pt x="112" y="4422"/>
                    <a:pt x="1427" y="5211"/>
                  </a:cubicBezTo>
                  <a:lnTo>
                    <a:pt x="24478" y="15880"/>
                  </a:lnTo>
                  <a:cubicBezTo>
                    <a:pt x="25793" y="16669"/>
                    <a:pt x="27499" y="16242"/>
                    <a:pt x="28288" y="14927"/>
                  </a:cubicBezTo>
                  <a:cubicBezTo>
                    <a:pt x="29077" y="13612"/>
                    <a:pt x="28650" y="11906"/>
                    <a:pt x="27335" y="11117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612410BF-8888-4287-9300-BF926BDCC9C1}"/>
                </a:ext>
              </a:extLst>
            </p:cNvPr>
            <p:cNvSpPr/>
            <p:nvPr/>
          </p:nvSpPr>
          <p:spPr>
            <a:xfrm>
              <a:off x="7494936" y="3755421"/>
              <a:ext cx="17406" cy="20107"/>
            </a:xfrm>
            <a:custGeom>
              <a:avLst/>
              <a:gdLst>
                <a:gd name="connsiteX0" fmla="*/ 16747 w 17406"/>
                <a:gd name="connsiteY0" fmla="*/ 15483 h 20107"/>
                <a:gd name="connsiteX1" fmla="*/ 4841 w 17406"/>
                <a:gd name="connsiteY1" fmla="*/ 910 h 20107"/>
                <a:gd name="connsiteX2" fmla="*/ 936 w 17406"/>
                <a:gd name="connsiteY2" fmla="*/ 814 h 20107"/>
                <a:gd name="connsiteX3" fmla="*/ 840 w 17406"/>
                <a:gd name="connsiteY3" fmla="*/ 4720 h 20107"/>
                <a:gd name="connsiteX4" fmla="*/ 936 w 17406"/>
                <a:gd name="connsiteY4" fmla="*/ 4815 h 20107"/>
                <a:gd name="connsiteX5" fmla="*/ 12842 w 17406"/>
                <a:gd name="connsiteY5" fmla="*/ 19388 h 20107"/>
                <a:gd name="connsiteX6" fmla="*/ 16747 w 17406"/>
                <a:gd name="connsiteY6" fmla="*/ 19388 h 20107"/>
                <a:gd name="connsiteX7" fmla="*/ 16747 w 17406"/>
                <a:gd name="connsiteY7" fmla="*/ 15483 h 2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06" h="20107">
                  <a:moveTo>
                    <a:pt x="16747" y="15483"/>
                  </a:moveTo>
                  <a:lnTo>
                    <a:pt x="4841" y="910"/>
                  </a:lnTo>
                  <a:cubicBezTo>
                    <a:pt x="3789" y="-195"/>
                    <a:pt x="2041" y="-238"/>
                    <a:pt x="936" y="814"/>
                  </a:cubicBezTo>
                  <a:cubicBezTo>
                    <a:pt x="-169" y="1866"/>
                    <a:pt x="-211" y="3615"/>
                    <a:pt x="840" y="4720"/>
                  </a:cubicBezTo>
                  <a:cubicBezTo>
                    <a:pt x="872" y="4752"/>
                    <a:pt x="903" y="4784"/>
                    <a:pt x="936" y="4815"/>
                  </a:cubicBezTo>
                  <a:lnTo>
                    <a:pt x="12842" y="19388"/>
                  </a:lnTo>
                  <a:cubicBezTo>
                    <a:pt x="13941" y="20417"/>
                    <a:pt x="15649" y="20417"/>
                    <a:pt x="16747" y="19388"/>
                  </a:cubicBezTo>
                  <a:cubicBezTo>
                    <a:pt x="17731" y="18272"/>
                    <a:pt x="17731" y="16599"/>
                    <a:pt x="16747" y="15483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D59020F0-9224-4BEB-A768-111F0CAC28DF}"/>
                </a:ext>
              </a:extLst>
            </p:cNvPr>
            <p:cNvSpPr/>
            <p:nvPr/>
          </p:nvSpPr>
          <p:spPr>
            <a:xfrm>
              <a:off x="7650766" y="3543356"/>
              <a:ext cx="64365" cy="19990"/>
            </a:xfrm>
            <a:custGeom>
              <a:avLst/>
              <a:gdLst>
                <a:gd name="connsiteX0" fmla="*/ 62466 w 64365"/>
                <a:gd name="connsiteY0" fmla="*/ 1805 h 19990"/>
                <a:gd name="connsiteX1" fmla="*/ 1220 w 64365"/>
                <a:gd name="connsiteY1" fmla="*/ 14759 h 19990"/>
                <a:gd name="connsiteX2" fmla="*/ 4078 w 64365"/>
                <a:gd name="connsiteY2" fmla="*/ 19522 h 19990"/>
                <a:gd name="connsiteX3" fmla="*/ 61228 w 64365"/>
                <a:gd name="connsiteY3" fmla="*/ 7139 h 19990"/>
                <a:gd name="connsiteX4" fmla="*/ 62466 w 64365"/>
                <a:gd name="connsiteY4" fmla="*/ 1805 h 1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65" h="19990">
                  <a:moveTo>
                    <a:pt x="62466" y="1805"/>
                  </a:moveTo>
                  <a:cubicBezTo>
                    <a:pt x="41138" y="-2849"/>
                    <a:pt x="18837" y="1867"/>
                    <a:pt x="1220" y="14759"/>
                  </a:cubicBezTo>
                  <a:cubicBezTo>
                    <a:pt x="-1542" y="16855"/>
                    <a:pt x="1220" y="21617"/>
                    <a:pt x="4078" y="19522"/>
                  </a:cubicBezTo>
                  <a:cubicBezTo>
                    <a:pt x="20426" y="7290"/>
                    <a:pt x="41284" y="2771"/>
                    <a:pt x="61228" y="7139"/>
                  </a:cubicBezTo>
                  <a:cubicBezTo>
                    <a:pt x="64466" y="7901"/>
                    <a:pt x="65895" y="2567"/>
                    <a:pt x="62466" y="1805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EEAFF44A-347C-4997-8937-7078A8ED81C7}"/>
                </a:ext>
              </a:extLst>
            </p:cNvPr>
            <p:cNvSpPr/>
            <p:nvPr/>
          </p:nvSpPr>
          <p:spPr>
            <a:xfrm>
              <a:off x="7507130" y="3501594"/>
              <a:ext cx="191061" cy="192130"/>
            </a:xfrm>
            <a:custGeom>
              <a:avLst/>
              <a:gdLst>
                <a:gd name="connsiteX0" fmla="*/ 186862 w 191061"/>
                <a:gd name="connsiteY0" fmla="*/ 419 h 192130"/>
                <a:gd name="connsiteX1" fmla="*/ 103137 w 191061"/>
                <a:gd name="connsiteY1" fmla="*/ 45377 h 192130"/>
                <a:gd name="connsiteX2" fmla="*/ 102155 w 191061"/>
                <a:gd name="connsiteY2" fmla="*/ 49158 h 192130"/>
                <a:gd name="connsiteX3" fmla="*/ 103137 w 191061"/>
                <a:gd name="connsiteY3" fmla="*/ 50140 h 192130"/>
                <a:gd name="connsiteX4" fmla="*/ 114662 w 191061"/>
                <a:gd name="connsiteY4" fmla="*/ 55855 h 192130"/>
                <a:gd name="connsiteX5" fmla="*/ 23603 w 191061"/>
                <a:gd name="connsiteY5" fmla="*/ 155486 h 192130"/>
                <a:gd name="connsiteX6" fmla="*/ 553 w 191061"/>
                <a:gd name="connsiteY6" fmla="*/ 188157 h 192130"/>
                <a:gd name="connsiteX7" fmla="*/ 5315 w 191061"/>
                <a:gd name="connsiteY7" fmla="*/ 190919 h 192130"/>
                <a:gd name="connsiteX8" fmla="*/ 92755 w 191061"/>
                <a:gd name="connsiteY8" fmla="*/ 84144 h 192130"/>
                <a:gd name="connsiteX9" fmla="*/ 121330 w 191061"/>
                <a:gd name="connsiteY9" fmla="*/ 57188 h 192130"/>
                <a:gd name="connsiteX10" fmla="*/ 121838 w 191061"/>
                <a:gd name="connsiteY10" fmla="*/ 53315 h 192130"/>
                <a:gd name="connsiteX11" fmla="*/ 121330 w 191061"/>
                <a:gd name="connsiteY11" fmla="*/ 52807 h 192130"/>
                <a:gd name="connsiteX12" fmla="*/ 110947 w 191061"/>
                <a:gd name="connsiteY12" fmla="*/ 47663 h 192130"/>
                <a:gd name="connsiteX13" fmla="*/ 190005 w 191061"/>
                <a:gd name="connsiteY13" fmla="*/ 5182 h 192130"/>
                <a:gd name="connsiteX14" fmla="*/ 186862 w 191061"/>
                <a:gd name="connsiteY14" fmla="*/ 419 h 19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1061" h="192130">
                  <a:moveTo>
                    <a:pt x="186862" y="419"/>
                  </a:moveTo>
                  <a:lnTo>
                    <a:pt x="103137" y="45377"/>
                  </a:lnTo>
                  <a:cubicBezTo>
                    <a:pt x="101822" y="46150"/>
                    <a:pt x="101382" y="47843"/>
                    <a:pt x="102155" y="49158"/>
                  </a:cubicBezTo>
                  <a:cubicBezTo>
                    <a:pt x="102394" y="49564"/>
                    <a:pt x="102732" y="49901"/>
                    <a:pt x="103137" y="50140"/>
                  </a:cubicBezTo>
                  <a:lnTo>
                    <a:pt x="114662" y="55855"/>
                  </a:lnTo>
                  <a:cubicBezTo>
                    <a:pt x="81168" y="86052"/>
                    <a:pt x="50673" y="119417"/>
                    <a:pt x="23603" y="155486"/>
                  </a:cubicBezTo>
                  <a:cubicBezTo>
                    <a:pt x="15602" y="166154"/>
                    <a:pt x="7887" y="177013"/>
                    <a:pt x="553" y="188157"/>
                  </a:cubicBezTo>
                  <a:cubicBezTo>
                    <a:pt x="-1448" y="191110"/>
                    <a:pt x="3410" y="193872"/>
                    <a:pt x="5315" y="190919"/>
                  </a:cubicBezTo>
                  <a:cubicBezTo>
                    <a:pt x="30827" y="152499"/>
                    <a:pt x="60119" y="116730"/>
                    <a:pt x="92755" y="84144"/>
                  </a:cubicBezTo>
                  <a:cubicBezTo>
                    <a:pt x="102280" y="74619"/>
                    <a:pt x="111805" y="65856"/>
                    <a:pt x="121330" y="57188"/>
                  </a:cubicBezTo>
                  <a:cubicBezTo>
                    <a:pt x="122540" y="56259"/>
                    <a:pt x="122768" y="54525"/>
                    <a:pt x="121838" y="53315"/>
                  </a:cubicBezTo>
                  <a:cubicBezTo>
                    <a:pt x="121691" y="53124"/>
                    <a:pt x="121521" y="52953"/>
                    <a:pt x="121330" y="52807"/>
                  </a:cubicBezTo>
                  <a:lnTo>
                    <a:pt x="110947" y="47663"/>
                  </a:lnTo>
                  <a:lnTo>
                    <a:pt x="190005" y="5182"/>
                  </a:lnTo>
                  <a:cubicBezTo>
                    <a:pt x="192767" y="3467"/>
                    <a:pt x="190005" y="-1295"/>
                    <a:pt x="186862" y="419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AC9343E0-C92F-43EF-9CE4-22737181824C}"/>
                </a:ext>
              </a:extLst>
            </p:cNvPr>
            <p:cNvSpPr/>
            <p:nvPr/>
          </p:nvSpPr>
          <p:spPr>
            <a:xfrm>
              <a:off x="7686504" y="3817825"/>
              <a:ext cx="38109" cy="41021"/>
            </a:xfrm>
            <a:custGeom>
              <a:avLst/>
              <a:gdLst>
                <a:gd name="connsiteX0" fmla="*/ 33491 w 38109"/>
                <a:gd name="connsiteY0" fmla="*/ 894 h 41021"/>
                <a:gd name="connsiteX1" fmla="*/ 821 w 38109"/>
                <a:gd name="connsiteY1" fmla="*/ 36327 h 41021"/>
                <a:gd name="connsiteX2" fmla="*/ 4726 w 38109"/>
                <a:gd name="connsiteY2" fmla="*/ 40232 h 41021"/>
                <a:gd name="connsiteX3" fmla="*/ 37397 w 38109"/>
                <a:gd name="connsiteY3" fmla="*/ 4799 h 41021"/>
                <a:gd name="connsiteX4" fmla="*/ 33491 w 38109"/>
                <a:gd name="connsiteY4" fmla="*/ 894 h 4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9" h="41021">
                  <a:moveTo>
                    <a:pt x="33491" y="894"/>
                  </a:moveTo>
                  <a:lnTo>
                    <a:pt x="821" y="36327"/>
                  </a:lnTo>
                  <a:cubicBezTo>
                    <a:pt x="-1561" y="38899"/>
                    <a:pt x="2344" y="42804"/>
                    <a:pt x="4726" y="40232"/>
                  </a:cubicBezTo>
                  <a:lnTo>
                    <a:pt x="37397" y="4799"/>
                  </a:lnTo>
                  <a:cubicBezTo>
                    <a:pt x="39873" y="2228"/>
                    <a:pt x="35968" y="-1678"/>
                    <a:pt x="33491" y="894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FC8F0E44-228B-436A-9434-2A5F870DC09E}"/>
                </a:ext>
              </a:extLst>
            </p:cNvPr>
            <p:cNvSpPr/>
            <p:nvPr/>
          </p:nvSpPr>
          <p:spPr>
            <a:xfrm>
              <a:off x="7696016" y="3845647"/>
              <a:ext cx="24576" cy="20749"/>
            </a:xfrm>
            <a:custGeom>
              <a:avLst/>
              <a:gdLst>
                <a:gd name="connsiteX0" fmla="*/ 23884 w 24576"/>
                <a:gd name="connsiteY0" fmla="*/ 790 h 20749"/>
                <a:gd name="connsiteX1" fmla="*/ 19979 w 24576"/>
                <a:gd name="connsiteY1" fmla="*/ 790 h 20749"/>
                <a:gd name="connsiteX2" fmla="*/ 929 w 24576"/>
                <a:gd name="connsiteY2" fmla="*/ 16126 h 20749"/>
                <a:gd name="connsiteX3" fmla="*/ 793 w 24576"/>
                <a:gd name="connsiteY3" fmla="*/ 19895 h 20749"/>
                <a:gd name="connsiteX4" fmla="*/ 929 w 24576"/>
                <a:gd name="connsiteY4" fmla="*/ 20031 h 20749"/>
                <a:gd name="connsiteX5" fmla="*/ 4834 w 24576"/>
                <a:gd name="connsiteY5" fmla="*/ 20031 h 20749"/>
                <a:gd name="connsiteX6" fmla="*/ 23884 w 24576"/>
                <a:gd name="connsiteY6" fmla="*/ 4696 h 20749"/>
                <a:gd name="connsiteX7" fmla="*/ 23884 w 24576"/>
                <a:gd name="connsiteY7" fmla="*/ 790 h 2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576" h="20749">
                  <a:moveTo>
                    <a:pt x="23884" y="790"/>
                  </a:moveTo>
                  <a:cubicBezTo>
                    <a:pt x="22768" y="-193"/>
                    <a:pt x="21095" y="-193"/>
                    <a:pt x="19979" y="790"/>
                  </a:cubicBezTo>
                  <a:lnTo>
                    <a:pt x="929" y="16126"/>
                  </a:lnTo>
                  <a:cubicBezTo>
                    <a:pt x="-149" y="17129"/>
                    <a:pt x="-210" y="18817"/>
                    <a:pt x="793" y="19895"/>
                  </a:cubicBezTo>
                  <a:cubicBezTo>
                    <a:pt x="837" y="19942"/>
                    <a:pt x="882" y="19987"/>
                    <a:pt x="929" y="20031"/>
                  </a:cubicBezTo>
                  <a:cubicBezTo>
                    <a:pt x="2028" y="21059"/>
                    <a:pt x="3736" y="21059"/>
                    <a:pt x="4834" y="20031"/>
                  </a:cubicBezTo>
                  <a:lnTo>
                    <a:pt x="23884" y="4696"/>
                  </a:lnTo>
                  <a:cubicBezTo>
                    <a:pt x="24913" y="3597"/>
                    <a:pt x="24913" y="1889"/>
                    <a:pt x="23884" y="790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8902BFE7-3AAE-4604-93DC-1AC4843B711D}"/>
                </a:ext>
              </a:extLst>
            </p:cNvPr>
            <p:cNvSpPr/>
            <p:nvPr/>
          </p:nvSpPr>
          <p:spPr>
            <a:xfrm>
              <a:off x="7372942" y="3566667"/>
              <a:ext cx="17422" cy="34538"/>
            </a:xfrm>
            <a:custGeom>
              <a:avLst/>
              <a:gdLst>
                <a:gd name="connsiteX0" fmla="*/ 17393 w 17422"/>
                <a:gd name="connsiteY0" fmla="*/ 31168 h 34538"/>
                <a:gd name="connsiteX1" fmla="*/ 5487 w 17422"/>
                <a:gd name="connsiteY1" fmla="*/ 2021 h 34538"/>
                <a:gd name="connsiteX2" fmla="*/ 2047 w 17422"/>
                <a:gd name="connsiteY2" fmla="*/ 170 h 34538"/>
                <a:gd name="connsiteX3" fmla="*/ 153 w 17422"/>
                <a:gd name="connsiteY3" fmla="*/ 3450 h 34538"/>
                <a:gd name="connsiteX4" fmla="*/ 12059 w 17422"/>
                <a:gd name="connsiteY4" fmla="*/ 32597 h 34538"/>
                <a:gd name="connsiteX5" fmla="*/ 15488 w 17422"/>
                <a:gd name="connsiteY5" fmla="*/ 34502 h 34538"/>
                <a:gd name="connsiteX6" fmla="*/ 17419 w 17422"/>
                <a:gd name="connsiteY6" fmla="*/ 31262 h 34538"/>
                <a:gd name="connsiteX7" fmla="*/ 17393 w 17422"/>
                <a:gd name="connsiteY7" fmla="*/ 31168 h 34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22" h="34538">
                  <a:moveTo>
                    <a:pt x="17393" y="31168"/>
                  </a:moveTo>
                  <a:cubicBezTo>
                    <a:pt x="13488" y="21643"/>
                    <a:pt x="9487" y="12118"/>
                    <a:pt x="5487" y="2021"/>
                  </a:cubicBezTo>
                  <a:cubicBezTo>
                    <a:pt x="5048" y="560"/>
                    <a:pt x="3508" y="-269"/>
                    <a:pt x="2047" y="170"/>
                  </a:cubicBezTo>
                  <a:cubicBezTo>
                    <a:pt x="647" y="590"/>
                    <a:pt x="-183" y="2028"/>
                    <a:pt x="153" y="3450"/>
                  </a:cubicBezTo>
                  <a:cubicBezTo>
                    <a:pt x="4153" y="12975"/>
                    <a:pt x="8154" y="22500"/>
                    <a:pt x="12059" y="32597"/>
                  </a:cubicBezTo>
                  <a:cubicBezTo>
                    <a:pt x="12517" y="34040"/>
                    <a:pt x="14021" y="34875"/>
                    <a:pt x="15488" y="34502"/>
                  </a:cubicBezTo>
                  <a:cubicBezTo>
                    <a:pt x="16916" y="34140"/>
                    <a:pt x="17780" y="32689"/>
                    <a:pt x="17419" y="31262"/>
                  </a:cubicBezTo>
                  <a:cubicBezTo>
                    <a:pt x="17411" y="31230"/>
                    <a:pt x="17402" y="31199"/>
                    <a:pt x="17393" y="31168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F1E4D79F-51A3-47C6-9352-C24B9F31D7D4}"/>
                </a:ext>
              </a:extLst>
            </p:cNvPr>
            <p:cNvSpPr/>
            <p:nvPr/>
          </p:nvSpPr>
          <p:spPr>
            <a:xfrm>
              <a:off x="7365110" y="3574160"/>
              <a:ext cx="7524" cy="28098"/>
            </a:xfrm>
            <a:custGeom>
              <a:avLst/>
              <a:gdLst>
                <a:gd name="connsiteX0" fmla="*/ 5603 w 7524"/>
                <a:gd name="connsiteY0" fmla="*/ 2815 h 28098"/>
                <a:gd name="connsiteX1" fmla="*/ 2841 w 7524"/>
                <a:gd name="connsiteY1" fmla="*/ 53 h 28098"/>
                <a:gd name="connsiteX2" fmla="*/ 79 w 7524"/>
                <a:gd name="connsiteY2" fmla="*/ 2815 h 28098"/>
                <a:gd name="connsiteX3" fmla="*/ 2079 w 7524"/>
                <a:gd name="connsiteY3" fmla="*/ 25389 h 28098"/>
                <a:gd name="connsiteX4" fmla="*/ 4841 w 7524"/>
                <a:gd name="connsiteY4" fmla="*/ 28151 h 28098"/>
                <a:gd name="connsiteX5" fmla="*/ 7603 w 7524"/>
                <a:gd name="connsiteY5" fmla="*/ 25389 h 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24" h="28098">
                  <a:moveTo>
                    <a:pt x="5603" y="2815"/>
                  </a:moveTo>
                  <a:cubicBezTo>
                    <a:pt x="5510" y="1330"/>
                    <a:pt x="4326" y="146"/>
                    <a:pt x="2841" y="53"/>
                  </a:cubicBezTo>
                  <a:cubicBezTo>
                    <a:pt x="1315" y="53"/>
                    <a:pt x="79" y="1289"/>
                    <a:pt x="79" y="2815"/>
                  </a:cubicBezTo>
                  <a:lnTo>
                    <a:pt x="2079" y="25389"/>
                  </a:lnTo>
                  <a:cubicBezTo>
                    <a:pt x="2172" y="26874"/>
                    <a:pt x="3356" y="28058"/>
                    <a:pt x="4841" y="28151"/>
                  </a:cubicBezTo>
                  <a:cubicBezTo>
                    <a:pt x="6367" y="28151"/>
                    <a:pt x="7603" y="26915"/>
                    <a:pt x="7603" y="25389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0B5B6EB4-8429-4A72-B5B1-5C934CEC9786}"/>
                </a:ext>
              </a:extLst>
            </p:cNvPr>
            <p:cNvSpPr/>
            <p:nvPr/>
          </p:nvSpPr>
          <p:spPr>
            <a:xfrm>
              <a:off x="7052134" y="3422024"/>
              <a:ext cx="81435" cy="77536"/>
            </a:xfrm>
            <a:custGeom>
              <a:avLst/>
              <a:gdLst>
                <a:gd name="connsiteX0" fmla="*/ 79788 w 81435"/>
                <a:gd name="connsiteY0" fmla="*/ 72560 h 77536"/>
                <a:gd name="connsiteX1" fmla="*/ 48260 w 81435"/>
                <a:gd name="connsiteY1" fmla="*/ 25506 h 77536"/>
                <a:gd name="connsiteX2" fmla="*/ 47108 w 81435"/>
                <a:gd name="connsiteY2" fmla="*/ 22056 h 77536"/>
                <a:gd name="connsiteX3" fmla="*/ 45784 w 81435"/>
                <a:gd name="connsiteY3" fmla="*/ 21791 h 77536"/>
                <a:gd name="connsiteX4" fmla="*/ 14637 w 81435"/>
                <a:gd name="connsiteY4" fmla="*/ 20077 h 77536"/>
                <a:gd name="connsiteX5" fmla="*/ 6731 w 81435"/>
                <a:gd name="connsiteY5" fmla="*/ 14743 h 77536"/>
                <a:gd name="connsiteX6" fmla="*/ 12732 w 81435"/>
                <a:gd name="connsiteY6" fmla="*/ 12361 h 77536"/>
                <a:gd name="connsiteX7" fmla="*/ 19685 w 81435"/>
                <a:gd name="connsiteY7" fmla="*/ 10552 h 77536"/>
                <a:gd name="connsiteX8" fmla="*/ 78835 w 81435"/>
                <a:gd name="connsiteY8" fmla="*/ 6456 h 77536"/>
                <a:gd name="connsiteX9" fmla="*/ 78835 w 81435"/>
                <a:gd name="connsiteY9" fmla="*/ 931 h 77536"/>
                <a:gd name="connsiteX10" fmla="*/ 23876 w 81435"/>
                <a:gd name="connsiteY10" fmla="*/ 3884 h 77536"/>
                <a:gd name="connsiteX11" fmla="*/ 6731 w 81435"/>
                <a:gd name="connsiteY11" fmla="*/ 8552 h 77536"/>
                <a:gd name="connsiteX12" fmla="*/ 159 w 81435"/>
                <a:gd name="connsiteY12" fmla="*/ 17315 h 77536"/>
                <a:gd name="connsiteX13" fmla="*/ 8350 w 81435"/>
                <a:gd name="connsiteY13" fmla="*/ 24458 h 77536"/>
                <a:gd name="connsiteX14" fmla="*/ 43116 w 81435"/>
                <a:gd name="connsiteY14" fmla="*/ 27411 h 77536"/>
                <a:gd name="connsiteX15" fmla="*/ 77025 w 81435"/>
                <a:gd name="connsiteY15" fmla="*/ 77322 h 77536"/>
                <a:gd name="connsiteX16" fmla="*/ 80705 w 81435"/>
                <a:gd name="connsiteY16" fmla="*/ 76010 h 77536"/>
                <a:gd name="connsiteX17" fmla="*/ 79788 w 81435"/>
                <a:gd name="connsiteY17" fmla="*/ 72560 h 7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435" h="77536">
                  <a:moveTo>
                    <a:pt x="79788" y="72560"/>
                  </a:moveTo>
                  <a:cubicBezTo>
                    <a:pt x="62713" y="62440"/>
                    <a:pt x="51125" y="45147"/>
                    <a:pt x="48260" y="25506"/>
                  </a:cubicBezTo>
                  <a:cubicBezTo>
                    <a:pt x="48894" y="24235"/>
                    <a:pt x="48379" y="22691"/>
                    <a:pt x="47108" y="22056"/>
                  </a:cubicBezTo>
                  <a:cubicBezTo>
                    <a:pt x="46698" y="21851"/>
                    <a:pt x="46241" y="21760"/>
                    <a:pt x="45784" y="21791"/>
                  </a:cubicBezTo>
                  <a:cubicBezTo>
                    <a:pt x="35370" y="22411"/>
                    <a:pt x="24919" y="21836"/>
                    <a:pt x="14637" y="20077"/>
                  </a:cubicBezTo>
                  <a:cubicBezTo>
                    <a:pt x="12732" y="20077"/>
                    <a:pt x="2540" y="18362"/>
                    <a:pt x="6731" y="14743"/>
                  </a:cubicBezTo>
                  <a:cubicBezTo>
                    <a:pt x="8556" y="13563"/>
                    <a:pt x="10594" y="12754"/>
                    <a:pt x="12732" y="12361"/>
                  </a:cubicBezTo>
                  <a:lnTo>
                    <a:pt x="19685" y="10552"/>
                  </a:lnTo>
                  <a:cubicBezTo>
                    <a:pt x="39030" y="5863"/>
                    <a:pt x="59028" y="4478"/>
                    <a:pt x="78835" y="6456"/>
                  </a:cubicBezTo>
                  <a:cubicBezTo>
                    <a:pt x="82455" y="6456"/>
                    <a:pt x="82359" y="1313"/>
                    <a:pt x="78835" y="931"/>
                  </a:cubicBezTo>
                  <a:cubicBezTo>
                    <a:pt x="60472" y="-882"/>
                    <a:pt x="41939" y="114"/>
                    <a:pt x="23876" y="3884"/>
                  </a:cubicBezTo>
                  <a:cubicBezTo>
                    <a:pt x="18028" y="4902"/>
                    <a:pt x="12288" y="6465"/>
                    <a:pt x="6731" y="8552"/>
                  </a:cubicBezTo>
                  <a:cubicBezTo>
                    <a:pt x="3111" y="10076"/>
                    <a:pt x="-508" y="12933"/>
                    <a:pt x="159" y="17315"/>
                  </a:cubicBezTo>
                  <a:cubicBezTo>
                    <a:pt x="825" y="21696"/>
                    <a:pt x="4731" y="23506"/>
                    <a:pt x="8350" y="24458"/>
                  </a:cubicBezTo>
                  <a:cubicBezTo>
                    <a:pt x="19729" y="27155"/>
                    <a:pt x="31446" y="28151"/>
                    <a:pt x="43116" y="27411"/>
                  </a:cubicBezTo>
                  <a:cubicBezTo>
                    <a:pt x="46456" y="48254"/>
                    <a:pt x="58878" y="66539"/>
                    <a:pt x="77025" y="77322"/>
                  </a:cubicBezTo>
                  <a:cubicBezTo>
                    <a:pt x="78404" y="77976"/>
                    <a:pt x="80051" y="77388"/>
                    <a:pt x="80705" y="76010"/>
                  </a:cubicBezTo>
                  <a:cubicBezTo>
                    <a:pt x="81283" y="74790"/>
                    <a:pt x="80895" y="73331"/>
                    <a:pt x="79788" y="72560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AF1D9792-0821-4F4D-98A5-DE55D1B585A5}"/>
                </a:ext>
              </a:extLst>
            </p:cNvPr>
            <p:cNvSpPr/>
            <p:nvPr/>
          </p:nvSpPr>
          <p:spPr>
            <a:xfrm>
              <a:off x="7067897" y="3450656"/>
              <a:ext cx="36219" cy="57677"/>
            </a:xfrm>
            <a:custGeom>
              <a:avLst/>
              <a:gdLst>
                <a:gd name="connsiteX0" fmla="*/ 31450 w 36219"/>
                <a:gd name="connsiteY0" fmla="*/ 36022 h 57677"/>
                <a:gd name="connsiteX1" fmla="*/ 18591 w 36219"/>
                <a:gd name="connsiteY1" fmla="*/ 33450 h 57677"/>
                <a:gd name="connsiteX2" fmla="*/ 18019 w 36219"/>
                <a:gd name="connsiteY2" fmla="*/ 33450 h 57677"/>
                <a:gd name="connsiteX3" fmla="*/ 18591 w 36219"/>
                <a:gd name="connsiteY3" fmla="*/ 33450 h 57677"/>
                <a:gd name="connsiteX4" fmla="*/ 27259 w 36219"/>
                <a:gd name="connsiteY4" fmla="*/ 22592 h 57677"/>
                <a:gd name="connsiteX5" fmla="*/ 20686 w 36219"/>
                <a:gd name="connsiteY5" fmla="*/ 12305 h 57677"/>
                <a:gd name="connsiteX6" fmla="*/ 11161 w 36219"/>
                <a:gd name="connsiteY6" fmla="*/ 10876 h 57677"/>
                <a:gd name="connsiteX7" fmla="*/ 20686 w 36219"/>
                <a:gd name="connsiteY7" fmla="*/ 5256 h 57677"/>
                <a:gd name="connsiteX8" fmla="*/ 17924 w 36219"/>
                <a:gd name="connsiteY8" fmla="*/ 494 h 57677"/>
                <a:gd name="connsiteX9" fmla="*/ 1446 w 36219"/>
                <a:gd name="connsiteY9" fmla="*/ 10590 h 57677"/>
                <a:gd name="connsiteX10" fmla="*/ 458 w 36219"/>
                <a:gd name="connsiteY10" fmla="*/ 14370 h 57677"/>
                <a:gd name="connsiteX11" fmla="*/ 2113 w 36219"/>
                <a:gd name="connsiteY11" fmla="*/ 15639 h 57677"/>
                <a:gd name="connsiteX12" fmla="*/ 15448 w 36219"/>
                <a:gd name="connsiteY12" fmla="*/ 16496 h 57677"/>
                <a:gd name="connsiteX13" fmla="*/ 21353 w 36219"/>
                <a:gd name="connsiteY13" fmla="*/ 23259 h 57677"/>
                <a:gd name="connsiteX14" fmla="*/ 13066 w 36219"/>
                <a:gd name="connsiteY14" fmla="*/ 30688 h 57677"/>
                <a:gd name="connsiteX15" fmla="*/ 2303 w 36219"/>
                <a:gd name="connsiteY15" fmla="*/ 36784 h 57677"/>
                <a:gd name="connsiteX16" fmla="*/ 4494 w 36219"/>
                <a:gd name="connsiteY16" fmla="*/ 41832 h 57677"/>
                <a:gd name="connsiteX17" fmla="*/ 25258 w 36219"/>
                <a:gd name="connsiteY17" fmla="*/ 39927 h 57677"/>
                <a:gd name="connsiteX18" fmla="*/ 30688 w 36219"/>
                <a:gd name="connsiteY18" fmla="*/ 44976 h 57677"/>
                <a:gd name="connsiteX19" fmla="*/ 24115 w 36219"/>
                <a:gd name="connsiteY19" fmla="*/ 52500 h 57677"/>
                <a:gd name="connsiteX20" fmla="*/ 26878 w 36219"/>
                <a:gd name="connsiteY20" fmla="*/ 57263 h 57677"/>
                <a:gd name="connsiteX21" fmla="*/ 35831 w 36219"/>
                <a:gd name="connsiteY21" fmla="*/ 47262 h 57677"/>
                <a:gd name="connsiteX22" fmla="*/ 31450 w 36219"/>
                <a:gd name="connsiteY22" fmla="*/ 36022 h 5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219" h="57677">
                  <a:moveTo>
                    <a:pt x="31450" y="36022"/>
                  </a:moveTo>
                  <a:cubicBezTo>
                    <a:pt x="27456" y="34072"/>
                    <a:pt x="23027" y="33186"/>
                    <a:pt x="18591" y="33450"/>
                  </a:cubicBezTo>
                  <a:lnTo>
                    <a:pt x="18019" y="33450"/>
                  </a:lnTo>
                  <a:lnTo>
                    <a:pt x="18591" y="33450"/>
                  </a:lnTo>
                  <a:cubicBezTo>
                    <a:pt x="22115" y="30688"/>
                    <a:pt x="26687" y="27354"/>
                    <a:pt x="27259" y="22592"/>
                  </a:cubicBezTo>
                  <a:cubicBezTo>
                    <a:pt x="27440" y="18124"/>
                    <a:pt x="24816" y="14018"/>
                    <a:pt x="20686" y="12305"/>
                  </a:cubicBezTo>
                  <a:cubicBezTo>
                    <a:pt x="17647" y="11163"/>
                    <a:pt x="14401" y="10676"/>
                    <a:pt x="11161" y="10876"/>
                  </a:cubicBezTo>
                  <a:lnTo>
                    <a:pt x="20686" y="5256"/>
                  </a:lnTo>
                  <a:cubicBezTo>
                    <a:pt x="23734" y="3351"/>
                    <a:pt x="20686" y="-1411"/>
                    <a:pt x="17924" y="494"/>
                  </a:cubicBezTo>
                  <a:lnTo>
                    <a:pt x="1446" y="10590"/>
                  </a:lnTo>
                  <a:cubicBezTo>
                    <a:pt x="129" y="11361"/>
                    <a:pt x="-313" y="13053"/>
                    <a:pt x="458" y="14370"/>
                  </a:cubicBezTo>
                  <a:cubicBezTo>
                    <a:pt x="822" y="14993"/>
                    <a:pt x="1417" y="15448"/>
                    <a:pt x="2113" y="15639"/>
                  </a:cubicBezTo>
                  <a:cubicBezTo>
                    <a:pt x="6494" y="16591"/>
                    <a:pt x="10971" y="15639"/>
                    <a:pt x="15448" y="16496"/>
                  </a:cubicBezTo>
                  <a:cubicBezTo>
                    <a:pt x="19924" y="17353"/>
                    <a:pt x="23353" y="19449"/>
                    <a:pt x="21353" y="23259"/>
                  </a:cubicBezTo>
                  <a:cubicBezTo>
                    <a:pt x="19162" y="26306"/>
                    <a:pt x="16334" y="28841"/>
                    <a:pt x="13066" y="30688"/>
                  </a:cubicBezTo>
                  <a:cubicBezTo>
                    <a:pt x="9688" y="33070"/>
                    <a:pt x="6083" y="35111"/>
                    <a:pt x="2303" y="36784"/>
                  </a:cubicBezTo>
                  <a:cubicBezTo>
                    <a:pt x="-459" y="38118"/>
                    <a:pt x="1541" y="42975"/>
                    <a:pt x="4494" y="41832"/>
                  </a:cubicBezTo>
                  <a:cubicBezTo>
                    <a:pt x="11104" y="39279"/>
                    <a:pt x="18295" y="38619"/>
                    <a:pt x="25258" y="39927"/>
                  </a:cubicBezTo>
                  <a:cubicBezTo>
                    <a:pt x="27830" y="40499"/>
                    <a:pt x="30973" y="41737"/>
                    <a:pt x="30688" y="44976"/>
                  </a:cubicBezTo>
                  <a:cubicBezTo>
                    <a:pt x="30402" y="48214"/>
                    <a:pt x="26782" y="50691"/>
                    <a:pt x="24115" y="52500"/>
                  </a:cubicBezTo>
                  <a:cubicBezTo>
                    <a:pt x="21448" y="54310"/>
                    <a:pt x="24115" y="59263"/>
                    <a:pt x="26878" y="57263"/>
                  </a:cubicBezTo>
                  <a:cubicBezTo>
                    <a:pt x="30930" y="55066"/>
                    <a:pt x="34095" y="51531"/>
                    <a:pt x="35831" y="47262"/>
                  </a:cubicBezTo>
                  <a:cubicBezTo>
                    <a:pt x="37232" y="42950"/>
                    <a:pt x="35399" y="38248"/>
                    <a:pt x="31450" y="36022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CAB83CDF-08D4-43B5-A6A4-A7B6020DB60C}"/>
                </a:ext>
              </a:extLst>
            </p:cNvPr>
            <p:cNvSpPr/>
            <p:nvPr/>
          </p:nvSpPr>
          <p:spPr>
            <a:xfrm>
              <a:off x="7457524" y="4081597"/>
              <a:ext cx="280615" cy="635348"/>
            </a:xfrm>
            <a:custGeom>
              <a:avLst/>
              <a:gdLst>
                <a:gd name="connsiteX0" fmla="*/ 278855 w 280615"/>
                <a:gd name="connsiteY0" fmla="*/ 2013 h 635348"/>
                <a:gd name="connsiteX1" fmla="*/ 273521 w 280615"/>
                <a:gd name="connsiteY1" fmla="*/ 3536 h 635348"/>
                <a:gd name="connsiteX2" fmla="*/ 209703 w 280615"/>
                <a:gd name="connsiteY2" fmla="*/ 151174 h 635348"/>
                <a:gd name="connsiteX3" fmla="*/ 80163 w 280615"/>
                <a:gd name="connsiteY3" fmla="*/ 268998 h 635348"/>
                <a:gd name="connsiteX4" fmla="*/ 1391 w 280615"/>
                <a:gd name="connsiteY4" fmla="*/ 330053 h 635348"/>
                <a:gd name="connsiteX5" fmla="*/ 439 w 280615"/>
                <a:gd name="connsiteY5" fmla="*/ 333768 h 635348"/>
                <a:gd name="connsiteX6" fmla="*/ 113596 w 280615"/>
                <a:gd name="connsiteY6" fmla="*/ 568274 h 635348"/>
                <a:gd name="connsiteX7" fmla="*/ 145314 w 280615"/>
                <a:gd name="connsiteY7" fmla="*/ 634091 h 635348"/>
                <a:gd name="connsiteX8" fmla="*/ 150077 w 280615"/>
                <a:gd name="connsiteY8" fmla="*/ 631234 h 635348"/>
                <a:gd name="connsiteX9" fmla="*/ 36920 w 280615"/>
                <a:gd name="connsiteY9" fmla="*/ 396728 h 635348"/>
                <a:gd name="connsiteX10" fmla="*/ 6249 w 280615"/>
                <a:gd name="connsiteY10" fmla="*/ 333197 h 635348"/>
                <a:gd name="connsiteX11" fmla="*/ 144552 w 280615"/>
                <a:gd name="connsiteY11" fmla="*/ 220897 h 635348"/>
                <a:gd name="connsiteX12" fmla="*/ 209322 w 280615"/>
                <a:gd name="connsiteY12" fmla="*/ 159366 h 635348"/>
                <a:gd name="connsiteX13" fmla="*/ 262472 w 280615"/>
                <a:gd name="connsiteY13" fmla="*/ 92214 h 635348"/>
                <a:gd name="connsiteX14" fmla="*/ 278855 w 280615"/>
                <a:gd name="connsiteY14" fmla="*/ 2013 h 635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615" h="635348">
                  <a:moveTo>
                    <a:pt x="278855" y="2013"/>
                  </a:moveTo>
                  <a:cubicBezTo>
                    <a:pt x="278188" y="-1417"/>
                    <a:pt x="272854" y="12"/>
                    <a:pt x="273521" y="3536"/>
                  </a:cubicBezTo>
                  <a:cubicBezTo>
                    <a:pt x="285046" y="60686"/>
                    <a:pt x="247517" y="112312"/>
                    <a:pt x="209703" y="151174"/>
                  </a:cubicBezTo>
                  <a:cubicBezTo>
                    <a:pt x="168712" y="192789"/>
                    <a:pt x="125467" y="232123"/>
                    <a:pt x="80163" y="268998"/>
                  </a:cubicBezTo>
                  <a:cubicBezTo>
                    <a:pt x="54763" y="290144"/>
                    <a:pt x="28506" y="310496"/>
                    <a:pt x="1391" y="330053"/>
                  </a:cubicBezTo>
                  <a:cubicBezTo>
                    <a:pt x="126" y="330834"/>
                    <a:pt x="-295" y="332475"/>
                    <a:pt x="439" y="333768"/>
                  </a:cubicBezTo>
                  <a:lnTo>
                    <a:pt x="113596" y="568274"/>
                  </a:lnTo>
                  <a:lnTo>
                    <a:pt x="145314" y="634091"/>
                  </a:lnTo>
                  <a:cubicBezTo>
                    <a:pt x="146838" y="637235"/>
                    <a:pt x="151601" y="634091"/>
                    <a:pt x="150077" y="631234"/>
                  </a:cubicBezTo>
                  <a:lnTo>
                    <a:pt x="36920" y="396728"/>
                  </a:lnTo>
                  <a:cubicBezTo>
                    <a:pt x="26728" y="375583"/>
                    <a:pt x="16441" y="354438"/>
                    <a:pt x="6249" y="333197"/>
                  </a:cubicBezTo>
                  <a:cubicBezTo>
                    <a:pt x="54224" y="298132"/>
                    <a:pt x="100384" y="260650"/>
                    <a:pt x="144552" y="220897"/>
                  </a:cubicBezTo>
                  <a:cubicBezTo>
                    <a:pt x="166650" y="200990"/>
                    <a:pt x="188368" y="180511"/>
                    <a:pt x="209322" y="159366"/>
                  </a:cubicBezTo>
                  <a:cubicBezTo>
                    <a:pt x="230117" y="139601"/>
                    <a:pt x="248011" y="116993"/>
                    <a:pt x="262472" y="92214"/>
                  </a:cubicBezTo>
                  <a:cubicBezTo>
                    <a:pt x="278229" y="64957"/>
                    <a:pt x="284020" y="33070"/>
                    <a:pt x="278855" y="2013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373CD9B9-2E97-4814-8B86-57B19E06AAA0}"/>
                </a:ext>
              </a:extLst>
            </p:cNvPr>
            <p:cNvSpPr/>
            <p:nvPr/>
          </p:nvSpPr>
          <p:spPr>
            <a:xfrm>
              <a:off x="7469696" y="3259359"/>
              <a:ext cx="185427" cy="255771"/>
            </a:xfrm>
            <a:custGeom>
              <a:avLst/>
              <a:gdLst>
                <a:gd name="connsiteX0" fmla="*/ 156288 w 185427"/>
                <a:gd name="connsiteY0" fmla="*/ 120353 h 255771"/>
                <a:gd name="connsiteX1" fmla="*/ 182862 w 185427"/>
                <a:gd name="connsiteY1" fmla="*/ 212841 h 255771"/>
                <a:gd name="connsiteX2" fmla="*/ 81707 w 185427"/>
                <a:gd name="connsiteY2" fmla="*/ 247512 h 255771"/>
                <a:gd name="connsiteX3" fmla="*/ 82183 w 185427"/>
                <a:gd name="connsiteY3" fmla="*/ 243797 h 255771"/>
                <a:gd name="connsiteX4" fmla="*/ 85517 w 185427"/>
                <a:gd name="connsiteY4" fmla="*/ 215222 h 255771"/>
                <a:gd name="connsiteX5" fmla="*/ 85517 w 185427"/>
                <a:gd name="connsiteY5" fmla="*/ 215222 h 255771"/>
                <a:gd name="connsiteX6" fmla="*/ 36654 w 185427"/>
                <a:gd name="connsiteY6" fmla="*/ 202173 h 255771"/>
                <a:gd name="connsiteX7" fmla="*/ 8079 w 185427"/>
                <a:gd name="connsiteY7" fmla="*/ 158263 h 255771"/>
                <a:gd name="connsiteX8" fmla="*/ 19604 w 185427"/>
                <a:gd name="connsiteY8" fmla="*/ 27961 h 255771"/>
                <a:gd name="connsiteX9" fmla="*/ 38654 w 185427"/>
                <a:gd name="connsiteY9" fmla="*/ 53 h 255771"/>
                <a:gd name="connsiteX10" fmla="*/ 145715 w 185427"/>
                <a:gd name="connsiteY10" fmla="*/ 72919 h 255771"/>
                <a:gd name="connsiteX11" fmla="*/ 166007 w 185427"/>
                <a:gd name="connsiteY11" fmla="*/ 53991 h 255771"/>
                <a:gd name="connsiteX12" fmla="*/ 181529 w 185427"/>
                <a:gd name="connsiteY12" fmla="*/ 62537 h 255771"/>
                <a:gd name="connsiteX13" fmla="*/ 185149 w 185427"/>
                <a:gd name="connsiteY13" fmla="*/ 81587 h 255771"/>
                <a:gd name="connsiteX14" fmla="*/ 156288 w 185427"/>
                <a:gd name="connsiteY14" fmla="*/ 120353 h 25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5427" h="255771">
                  <a:moveTo>
                    <a:pt x="156288" y="120353"/>
                  </a:moveTo>
                  <a:cubicBezTo>
                    <a:pt x="152314" y="153504"/>
                    <a:pt x="161897" y="186855"/>
                    <a:pt x="182862" y="212841"/>
                  </a:cubicBezTo>
                  <a:cubicBezTo>
                    <a:pt x="86755" y="281230"/>
                    <a:pt x="81707" y="247512"/>
                    <a:pt x="81707" y="247512"/>
                  </a:cubicBezTo>
                  <a:lnTo>
                    <a:pt x="82183" y="243797"/>
                  </a:lnTo>
                  <a:lnTo>
                    <a:pt x="85517" y="215222"/>
                  </a:lnTo>
                  <a:lnTo>
                    <a:pt x="85517" y="215222"/>
                  </a:lnTo>
                  <a:cubicBezTo>
                    <a:pt x="68168" y="217170"/>
                    <a:pt x="50722" y="212511"/>
                    <a:pt x="36654" y="202173"/>
                  </a:cubicBezTo>
                  <a:cubicBezTo>
                    <a:pt x="22999" y="190682"/>
                    <a:pt x="13055" y="175402"/>
                    <a:pt x="8079" y="158263"/>
                  </a:cubicBezTo>
                  <a:cubicBezTo>
                    <a:pt x="-5708" y="115040"/>
                    <a:pt x="-1555" y="68092"/>
                    <a:pt x="19604" y="27961"/>
                  </a:cubicBezTo>
                  <a:cubicBezTo>
                    <a:pt x="24918" y="17992"/>
                    <a:pt x="31306" y="8634"/>
                    <a:pt x="38654" y="53"/>
                  </a:cubicBezTo>
                  <a:cubicBezTo>
                    <a:pt x="63194" y="37649"/>
                    <a:pt x="101737" y="63882"/>
                    <a:pt x="145715" y="72919"/>
                  </a:cubicBezTo>
                  <a:cubicBezTo>
                    <a:pt x="146092" y="62089"/>
                    <a:pt x="155177" y="53615"/>
                    <a:pt x="166007" y="53991"/>
                  </a:cubicBezTo>
                  <a:cubicBezTo>
                    <a:pt x="172245" y="54208"/>
                    <a:pt x="178009" y="57381"/>
                    <a:pt x="181529" y="62537"/>
                  </a:cubicBezTo>
                  <a:cubicBezTo>
                    <a:pt x="184919" y="68271"/>
                    <a:pt x="186199" y="75009"/>
                    <a:pt x="185149" y="81587"/>
                  </a:cubicBezTo>
                  <a:cubicBezTo>
                    <a:pt x="182931" y="98651"/>
                    <a:pt x="171999" y="113335"/>
                    <a:pt x="156288" y="120353"/>
                  </a:cubicBezTo>
                  <a:close/>
                </a:path>
              </a:pathLst>
            </a:custGeom>
            <a:solidFill>
              <a:srgbClr val="FFA1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9CA8DA5B-3AF3-4424-BAB4-52FF4FD02D5C}"/>
                </a:ext>
              </a:extLst>
            </p:cNvPr>
            <p:cNvSpPr/>
            <p:nvPr/>
          </p:nvSpPr>
          <p:spPr>
            <a:xfrm>
              <a:off x="7462995" y="3203265"/>
              <a:ext cx="393279" cy="485206"/>
            </a:xfrm>
            <a:custGeom>
              <a:avLst/>
              <a:gdLst>
                <a:gd name="connsiteX0" fmla="*/ 45355 w 393279"/>
                <a:gd name="connsiteY0" fmla="*/ 56051 h 485206"/>
                <a:gd name="connsiteX1" fmla="*/ 26305 w 393279"/>
                <a:gd name="connsiteY1" fmla="*/ 83959 h 485206"/>
                <a:gd name="connsiteX2" fmla="*/ 4588 w 393279"/>
                <a:gd name="connsiteY2" fmla="*/ 62432 h 485206"/>
                <a:gd name="connsiteX3" fmla="*/ 4588 w 393279"/>
                <a:gd name="connsiteY3" fmla="*/ 32238 h 485206"/>
                <a:gd name="connsiteX4" fmla="*/ 30496 w 393279"/>
                <a:gd name="connsiteY4" fmla="*/ 20427 h 485206"/>
                <a:gd name="connsiteX5" fmla="*/ 104696 w 393279"/>
                <a:gd name="connsiteY5" fmla="*/ 6425 h 485206"/>
                <a:gd name="connsiteX6" fmla="*/ 174419 w 393279"/>
                <a:gd name="connsiteY6" fmla="*/ 710 h 485206"/>
                <a:gd name="connsiteX7" fmla="*/ 232521 w 393279"/>
                <a:gd name="connsiteY7" fmla="*/ 35762 h 485206"/>
                <a:gd name="connsiteX8" fmla="*/ 249666 w 393279"/>
                <a:gd name="connsiteY8" fmla="*/ 167398 h 485206"/>
                <a:gd name="connsiteX9" fmla="*/ 308721 w 393279"/>
                <a:gd name="connsiteY9" fmla="*/ 202545 h 485206"/>
                <a:gd name="connsiteX10" fmla="*/ 367872 w 393279"/>
                <a:gd name="connsiteY10" fmla="*/ 238264 h 485206"/>
                <a:gd name="connsiteX11" fmla="*/ 393303 w 393279"/>
                <a:gd name="connsiteY11" fmla="*/ 300653 h 485206"/>
                <a:gd name="connsiteX12" fmla="*/ 351679 w 393279"/>
                <a:gd name="connsiteY12" fmla="*/ 350183 h 485206"/>
                <a:gd name="connsiteX13" fmla="*/ 340127 w 393279"/>
                <a:gd name="connsiteY13" fmla="*/ 466533 h 485206"/>
                <a:gd name="connsiteX14" fmla="*/ 280718 w 393279"/>
                <a:gd name="connsiteY14" fmla="*/ 484961 h 485206"/>
                <a:gd name="connsiteX15" fmla="*/ 276622 w 393279"/>
                <a:gd name="connsiteY15" fmla="*/ 379329 h 485206"/>
                <a:gd name="connsiteX16" fmla="*/ 189659 w 393279"/>
                <a:gd name="connsiteY16" fmla="*/ 268649 h 485206"/>
                <a:gd name="connsiteX17" fmla="*/ 163084 w 393279"/>
                <a:gd name="connsiteY17" fmla="*/ 176161 h 485206"/>
                <a:gd name="connsiteX18" fmla="*/ 191659 w 393279"/>
                <a:gd name="connsiteY18" fmla="*/ 137108 h 485206"/>
                <a:gd name="connsiteX19" fmla="*/ 188040 w 393279"/>
                <a:gd name="connsiteY19" fmla="*/ 118058 h 485206"/>
                <a:gd name="connsiteX20" fmla="*/ 160771 w 393279"/>
                <a:gd name="connsiteY20" fmla="*/ 112918 h 485206"/>
                <a:gd name="connsiteX21" fmla="*/ 152225 w 393279"/>
                <a:gd name="connsiteY21" fmla="*/ 128441 h 485206"/>
                <a:gd name="connsiteX22" fmla="*/ 45355 w 393279"/>
                <a:gd name="connsiteY22" fmla="*/ 56050 h 48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93279" h="485206">
                  <a:moveTo>
                    <a:pt x="45355" y="56051"/>
                  </a:moveTo>
                  <a:cubicBezTo>
                    <a:pt x="38007" y="64632"/>
                    <a:pt x="31619" y="73990"/>
                    <a:pt x="26305" y="83959"/>
                  </a:cubicBezTo>
                  <a:cubicBezTo>
                    <a:pt x="17686" y="78324"/>
                    <a:pt x="10298" y="71001"/>
                    <a:pt x="4588" y="62432"/>
                  </a:cubicBezTo>
                  <a:cubicBezTo>
                    <a:pt x="-1424" y="53265"/>
                    <a:pt x="-1424" y="41405"/>
                    <a:pt x="4588" y="32238"/>
                  </a:cubicBezTo>
                  <a:cubicBezTo>
                    <a:pt x="11553" y="25357"/>
                    <a:pt x="20734" y="21172"/>
                    <a:pt x="30496" y="20427"/>
                  </a:cubicBezTo>
                  <a:lnTo>
                    <a:pt x="104696" y="6425"/>
                  </a:lnTo>
                  <a:cubicBezTo>
                    <a:pt x="127486" y="830"/>
                    <a:pt x="151022" y="-1099"/>
                    <a:pt x="174419" y="710"/>
                  </a:cubicBezTo>
                  <a:cubicBezTo>
                    <a:pt x="198245" y="2533"/>
                    <a:pt x="219799" y="15536"/>
                    <a:pt x="232521" y="35762"/>
                  </a:cubicBezTo>
                  <a:cubicBezTo>
                    <a:pt x="253952" y="75291"/>
                    <a:pt x="223854" y="130441"/>
                    <a:pt x="249666" y="167398"/>
                  </a:cubicBezTo>
                  <a:cubicBezTo>
                    <a:pt x="262906" y="186448"/>
                    <a:pt x="287004" y="193973"/>
                    <a:pt x="308721" y="202545"/>
                  </a:cubicBezTo>
                  <a:cubicBezTo>
                    <a:pt x="330714" y="210194"/>
                    <a:pt x="350863" y="222361"/>
                    <a:pt x="367872" y="238264"/>
                  </a:cubicBezTo>
                  <a:cubicBezTo>
                    <a:pt x="384904" y="254450"/>
                    <a:pt x="394166" y="277171"/>
                    <a:pt x="393303" y="300653"/>
                  </a:cubicBezTo>
                  <a:cubicBezTo>
                    <a:pt x="391734" y="324481"/>
                    <a:pt x="374882" y="344534"/>
                    <a:pt x="351679" y="350183"/>
                  </a:cubicBezTo>
                  <a:cubicBezTo>
                    <a:pt x="380618" y="385502"/>
                    <a:pt x="375446" y="437594"/>
                    <a:pt x="340127" y="466533"/>
                  </a:cubicBezTo>
                  <a:cubicBezTo>
                    <a:pt x="323477" y="480175"/>
                    <a:pt x="302165" y="486786"/>
                    <a:pt x="280718" y="484961"/>
                  </a:cubicBezTo>
                  <a:cubicBezTo>
                    <a:pt x="282449" y="449699"/>
                    <a:pt x="281079" y="414352"/>
                    <a:pt x="276622" y="379329"/>
                  </a:cubicBezTo>
                  <a:cubicBezTo>
                    <a:pt x="268537" y="329962"/>
                    <a:pt x="235712" y="288184"/>
                    <a:pt x="189659" y="268649"/>
                  </a:cubicBezTo>
                  <a:cubicBezTo>
                    <a:pt x="168693" y="242663"/>
                    <a:pt x="159110" y="209312"/>
                    <a:pt x="163084" y="176161"/>
                  </a:cubicBezTo>
                  <a:cubicBezTo>
                    <a:pt x="178765" y="169014"/>
                    <a:pt x="189592" y="154217"/>
                    <a:pt x="191659" y="137108"/>
                  </a:cubicBezTo>
                  <a:cubicBezTo>
                    <a:pt x="192710" y="130531"/>
                    <a:pt x="191429" y="123792"/>
                    <a:pt x="188040" y="118058"/>
                  </a:cubicBezTo>
                  <a:cubicBezTo>
                    <a:pt x="181929" y="109109"/>
                    <a:pt x="169720" y="106808"/>
                    <a:pt x="160771" y="112918"/>
                  </a:cubicBezTo>
                  <a:cubicBezTo>
                    <a:pt x="155615" y="116439"/>
                    <a:pt x="152443" y="122202"/>
                    <a:pt x="152225" y="128441"/>
                  </a:cubicBezTo>
                  <a:cubicBezTo>
                    <a:pt x="108397" y="119473"/>
                    <a:pt x="69942" y="93425"/>
                    <a:pt x="45355" y="56050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31CA7CDD-5204-4DC8-A8BB-50EFED66A401}"/>
                </a:ext>
              </a:extLst>
            </p:cNvPr>
            <p:cNvSpPr/>
            <p:nvPr/>
          </p:nvSpPr>
          <p:spPr>
            <a:xfrm>
              <a:off x="7552597" y="3443207"/>
              <a:ext cx="52744" cy="34219"/>
            </a:xfrm>
            <a:custGeom>
              <a:avLst/>
              <a:gdLst>
                <a:gd name="connsiteX0" fmla="*/ 48241 w 52744"/>
                <a:gd name="connsiteY0" fmla="*/ 894 h 34219"/>
                <a:gd name="connsiteX1" fmla="*/ 2044 w 52744"/>
                <a:gd name="connsiteY1" fmla="*/ 28802 h 34219"/>
                <a:gd name="connsiteX2" fmla="*/ 3473 w 52744"/>
                <a:gd name="connsiteY2" fmla="*/ 34137 h 34219"/>
                <a:gd name="connsiteX3" fmla="*/ 52146 w 52744"/>
                <a:gd name="connsiteY3" fmla="*/ 4799 h 34219"/>
                <a:gd name="connsiteX4" fmla="*/ 48241 w 52744"/>
                <a:gd name="connsiteY4" fmla="*/ 894 h 34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744" h="34219">
                  <a:moveTo>
                    <a:pt x="48241" y="894"/>
                  </a:moveTo>
                  <a:cubicBezTo>
                    <a:pt x="35457" y="13963"/>
                    <a:pt x="19560" y="23567"/>
                    <a:pt x="2044" y="28802"/>
                  </a:cubicBezTo>
                  <a:cubicBezTo>
                    <a:pt x="-1384" y="29850"/>
                    <a:pt x="44" y="35184"/>
                    <a:pt x="3473" y="34137"/>
                  </a:cubicBezTo>
                  <a:cubicBezTo>
                    <a:pt x="21909" y="28611"/>
                    <a:pt x="38651" y="18520"/>
                    <a:pt x="52146" y="4799"/>
                  </a:cubicBezTo>
                  <a:cubicBezTo>
                    <a:pt x="54337" y="2228"/>
                    <a:pt x="50717" y="-1678"/>
                    <a:pt x="48241" y="894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C91F81B5-D179-4F7A-A233-AF2D1383152D}"/>
                </a:ext>
              </a:extLst>
            </p:cNvPr>
            <p:cNvSpPr/>
            <p:nvPr/>
          </p:nvSpPr>
          <p:spPr>
            <a:xfrm>
              <a:off x="5866542" y="3722314"/>
              <a:ext cx="113750" cy="213225"/>
            </a:xfrm>
            <a:custGeom>
              <a:avLst/>
              <a:gdLst>
                <a:gd name="connsiteX0" fmla="*/ 113236 w 113750"/>
                <a:gd name="connsiteY0" fmla="*/ 131172 h 213225"/>
                <a:gd name="connsiteX1" fmla="*/ 102377 w 113750"/>
                <a:gd name="connsiteY1" fmla="*/ 213278 h 213225"/>
                <a:gd name="connsiteX2" fmla="*/ 18081 w 113750"/>
                <a:gd name="connsiteY2" fmla="*/ 204610 h 213225"/>
                <a:gd name="connsiteX3" fmla="*/ 79 w 113750"/>
                <a:gd name="connsiteY3" fmla="*/ 119456 h 213225"/>
                <a:gd name="connsiteX4" fmla="*/ 26082 w 113750"/>
                <a:gd name="connsiteY4" fmla="*/ 489 h 213225"/>
                <a:gd name="connsiteX5" fmla="*/ 31225 w 113750"/>
                <a:gd name="connsiteY5" fmla="*/ 99073 h 213225"/>
                <a:gd name="connsiteX6" fmla="*/ 55609 w 113750"/>
                <a:gd name="connsiteY6" fmla="*/ 69260 h 213225"/>
                <a:gd name="connsiteX7" fmla="*/ 71992 w 113750"/>
                <a:gd name="connsiteY7" fmla="*/ 90214 h 213225"/>
                <a:gd name="connsiteX8" fmla="*/ 93042 w 113750"/>
                <a:gd name="connsiteY8" fmla="*/ 88690 h 213225"/>
                <a:gd name="connsiteX9" fmla="*/ 96757 w 113750"/>
                <a:gd name="connsiteY9" fmla="*/ 117265 h 213225"/>
                <a:gd name="connsiteX10" fmla="*/ 113236 w 113750"/>
                <a:gd name="connsiteY10" fmla="*/ 131172 h 21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750" h="213225">
                  <a:moveTo>
                    <a:pt x="113236" y="131172"/>
                  </a:moveTo>
                  <a:cubicBezTo>
                    <a:pt x="116665" y="143936"/>
                    <a:pt x="104187" y="204610"/>
                    <a:pt x="102377" y="213278"/>
                  </a:cubicBezTo>
                  <a:cubicBezTo>
                    <a:pt x="76096" y="200835"/>
                    <a:pt x="46344" y="197776"/>
                    <a:pt x="18081" y="204610"/>
                  </a:cubicBezTo>
                  <a:cubicBezTo>
                    <a:pt x="14557" y="191846"/>
                    <a:pt x="269" y="137935"/>
                    <a:pt x="79" y="119456"/>
                  </a:cubicBezTo>
                  <a:cubicBezTo>
                    <a:pt x="79" y="98882"/>
                    <a:pt x="7127" y="6966"/>
                    <a:pt x="26082" y="489"/>
                  </a:cubicBezTo>
                  <a:cubicBezTo>
                    <a:pt x="45037" y="-5988"/>
                    <a:pt x="28177" y="61163"/>
                    <a:pt x="31225" y="99073"/>
                  </a:cubicBezTo>
                  <a:cubicBezTo>
                    <a:pt x="31225" y="99073"/>
                    <a:pt x="44179" y="68117"/>
                    <a:pt x="55609" y="69260"/>
                  </a:cubicBezTo>
                  <a:cubicBezTo>
                    <a:pt x="67039" y="70403"/>
                    <a:pt x="71992" y="90214"/>
                    <a:pt x="71992" y="90214"/>
                  </a:cubicBezTo>
                  <a:cubicBezTo>
                    <a:pt x="71992" y="90214"/>
                    <a:pt x="85327" y="82118"/>
                    <a:pt x="93042" y="88690"/>
                  </a:cubicBezTo>
                  <a:cubicBezTo>
                    <a:pt x="100758" y="95263"/>
                    <a:pt x="96757" y="117265"/>
                    <a:pt x="96757" y="117265"/>
                  </a:cubicBezTo>
                  <a:cubicBezTo>
                    <a:pt x="104738" y="117704"/>
                    <a:pt x="111462" y="123378"/>
                    <a:pt x="113236" y="131172"/>
                  </a:cubicBezTo>
                  <a:close/>
                </a:path>
              </a:pathLst>
            </a:custGeom>
            <a:solidFill>
              <a:srgbClr val="FFA1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37CC2DAF-4C48-4503-AF09-1DCF707E6682}"/>
                </a:ext>
              </a:extLst>
            </p:cNvPr>
            <p:cNvSpPr/>
            <p:nvPr/>
          </p:nvSpPr>
          <p:spPr>
            <a:xfrm>
              <a:off x="5139661" y="3881624"/>
              <a:ext cx="852460" cy="865570"/>
            </a:xfrm>
            <a:custGeom>
              <a:avLst/>
              <a:gdLst>
                <a:gd name="connsiteX0" fmla="*/ 82308 w 852460"/>
                <a:gd name="connsiteY0" fmla="*/ 638897 h 865570"/>
                <a:gd name="connsiteX1" fmla="*/ 79260 w 852460"/>
                <a:gd name="connsiteY1" fmla="*/ 638421 h 865570"/>
                <a:gd name="connsiteX2" fmla="*/ 1155 w 852460"/>
                <a:gd name="connsiteY2" fmla="*/ 444396 h 865570"/>
                <a:gd name="connsiteX3" fmla="*/ 40208 w 852460"/>
                <a:gd name="connsiteY3" fmla="*/ 72445 h 865570"/>
                <a:gd name="connsiteX4" fmla="*/ 184702 w 852460"/>
                <a:gd name="connsiteY4" fmla="*/ 7104 h 865570"/>
                <a:gd name="connsiteX5" fmla="*/ 264617 w 852460"/>
                <a:gd name="connsiteY5" fmla="*/ 55 h 865570"/>
                <a:gd name="connsiteX6" fmla="*/ 390061 w 852460"/>
                <a:gd name="connsiteY6" fmla="*/ 5675 h 865570"/>
                <a:gd name="connsiteX7" fmla="*/ 561987 w 852460"/>
                <a:gd name="connsiteY7" fmla="*/ 49490 h 865570"/>
                <a:gd name="connsiteX8" fmla="*/ 718102 w 852460"/>
                <a:gd name="connsiteY8" fmla="*/ 250372 h 865570"/>
                <a:gd name="connsiteX9" fmla="*/ 734199 w 852460"/>
                <a:gd name="connsiteY9" fmla="*/ 59872 h 865570"/>
                <a:gd name="connsiteX10" fmla="*/ 737533 w 852460"/>
                <a:gd name="connsiteY10" fmla="*/ 59301 h 865570"/>
                <a:gd name="connsiteX11" fmla="*/ 848785 w 852460"/>
                <a:gd name="connsiteY11" fmla="*/ 68350 h 865570"/>
                <a:gd name="connsiteX12" fmla="*/ 852404 w 852460"/>
                <a:gd name="connsiteY12" fmla="*/ 70254 h 865570"/>
                <a:gd name="connsiteX13" fmla="*/ 783539 w 852460"/>
                <a:gd name="connsiteY13" fmla="*/ 404392 h 865570"/>
                <a:gd name="connsiteX14" fmla="*/ 542461 w 852460"/>
                <a:gd name="connsiteY14" fmla="*/ 328192 h 865570"/>
                <a:gd name="connsiteX15" fmla="*/ 579228 w 852460"/>
                <a:gd name="connsiteY15" fmla="*/ 763294 h 865570"/>
                <a:gd name="connsiteX16" fmla="*/ 547509 w 852460"/>
                <a:gd name="connsiteY16" fmla="*/ 778534 h 865570"/>
                <a:gd name="connsiteX17" fmla="*/ 261093 w 852460"/>
                <a:gd name="connsiteY17" fmla="*/ 865592 h 865570"/>
                <a:gd name="connsiteX18" fmla="*/ 77451 w 852460"/>
                <a:gd name="connsiteY18" fmla="*/ 795869 h 865570"/>
                <a:gd name="connsiteX19" fmla="*/ 63163 w 852460"/>
                <a:gd name="connsiteY19" fmla="*/ 781677 h 86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2460" h="865570">
                  <a:moveTo>
                    <a:pt x="82308" y="638897"/>
                  </a:moveTo>
                  <a:lnTo>
                    <a:pt x="79260" y="638421"/>
                  </a:lnTo>
                  <a:cubicBezTo>
                    <a:pt x="79260" y="638421"/>
                    <a:pt x="5156" y="515644"/>
                    <a:pt x="1155" y="444396"/>
                  </a:cubicBezTo>
                  <a:cubicBezTo>
                    <a:pt x="-2845" y="373150"/>
                    <a:pt x="3060" y="109688"/>
                    <a:pt x="40208" y="72445"/>
                  </a:cubicBezTo>
                  <a:cubicBezTo>
                    <a:pt x="53543" y="59015"/>
                    <a:pt x="100787" y="22534"/>
                    <a:pt x="184702" y="7104"/>
                  </a:cubicBezTo>
                  <a:cubicBezTo>
                    <a:pt x="211069" y="2321"/>
                    <a:pt x="237819" y="-39"/>
                    <a:pt x="264617" y="55"/>
                  </a:cubicBezTo>
                  <a:cubicBezTo>
                    <a:pt x="308336" y="55"/>
                    <a:pt x="351009" y="1960"/>
                    <a:pt x="390061" y="5675"/>
                  </a:cubicBezTo>
                  <a:cubicBezTo>
                    <a:pt x="470928" y="13390"/>
                    <a:pt x="535984" y="28535"/>
                    <a:pt x="561987" y="49490"/>
                  </a:cubicBezTo>
                  <a:cubicBezTo>
                    <a:pt x="600087" y="80446"/>
                    <a:pt x="718102" y="250372"/>
                    <a:pt x="718102" y="250372"/>
                  </a:cubicBezTo>
                  <a:lnTo>
                    <a:pt x="734199" y="59872"/>
                  </a:lnTo>
                  <a:lnTo>
                    <a:pt x="737533" y="59301"/>
                  </a:lnTo>
                  <a:cubicBezTo>
                    <a:pt x="751725" y="57110"/>
                    <a:pt x="809161" y="49776"/>
                    <a:pt x="848785" y="68350"/>
                  </a:cubicBezTo>
                  <a:lnTo>
                    <a:pt x="852404" y="70254"/>
                  </a:lnTo>
                  <a:cubicBezTo>
                    <a:pt x="852404" y="70254"/>
                    <a:pt x="858786" y="400296"/>
                    <a:pt x="783539" y="404392"/>
                  </a:cubicBezTo>
                  <a:cubicBezTo>
                    <a:pt x="708291" y="408487"/>
                    <a:pt x="542461" y="328192"/>
                    <a:pt x="542461" y="328192"/>
                  </a:cubicBezTo>
                  <a:lnTo>
                    <a:pt x="579228" y="763294"/>
                  </a:lnTo>
                  <a:cubicBezTo>
                    <a:pt x="579228" y="763294"/>
                    <a:pt x="567321" y="769294"/>
                    <a:pt x="547509" y="778534"/>
                  </a:cubicBezTo>
                  <a:cubicBezTo>
                    <a:pt x="487311" y="806346"/>
                    <a:pt x="354057" y="862925"/>
                    <a:pt x="261093" y="865592"/>
                  </a:cubicBezTo>
                  <a:cubicBezTo>
                    <a:pt x="193225" y="866629"/>
                    <a:pt x="127529" y="841686"/>
                    <a:pt x="77451" y="795869"/>
                  </a:cubicBezTo>
                  <a:cubicBezTo>
                    <a:pt x="72408" y="791429"/>
                    <a:pt x="67637" y="786690"/>
                    <a:pt x="63163" y="781677"/>
                  </a:cubicBezTo>
                  <a:close/>
                </a:path>
              </a:pathLst>
            </a:custGeom>
            <a:solidFill>
              <a:srgbClr val="4376C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83AFA67C-EDF8-4FE9-9298-EBF6608F9759}"/>
                </a:ext>
              </a:extLst>
            </p:cNvPr>
            <p:cNvSpPr/>
            <p:nvPr/>
          </p:nvSpPr>
          <p:spPr>
            <a:xfrm>
              <a:off x="5876829" y="3923309"/>
              <a:ext cx="111251" cy="26517"/>
            </a:xfrm>
            <a:custGeom>
              <a:avLst/>
              <a:gdLst>
                <a:gd name="connsiteX0" fmla="*/ 91804 w 111251"/>
                <a:gd name="connsiteY0" fmla="*/ 12282 h 26517"/>
                <a:gd name="connsiteX1" fmla="*/ 111331 w 111251"/>
                <a:gd name="connsiteY1" fmla="*/ 26570 h 26517"/>
                <a:gd name="connsiteX2" fmla="*/ 79 w 111251"/>
                <a:gd name="connsiteY2" fmla="*/ 17521 h 26517"/>
                <a:gd name="connsiteX3" fmla="*/ 79 w 111251"/>
                <a:gd name="connsiteY3" fmla="*/ 5519 h 26517"/>
                <a:gd name="connsiteX4" fmla="*/ 7508 w 111251"/>
                <a:gd name="connsiteY4" fmla="*/ 3614 h 26517"/>
                <a:gd name="connsiteX5" fmla="*/ 91804 w 111251"/>
                <a:gd name="connsiteY5" fmla="*/ 12282 h 2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251" h="26517">
                  <a:moveTo>
                    <a:pt x="91804" y="12282"/>
                  </a:moveTo>
                  <a:cubicBezTo>
                    <a:pt x="98943" y="16118"/>
                    <a:pt x="105515" y="20926"/>
                    <a:pt x="111331" y="26570"/>
                  </a:cubicBezTo>
                  <a:cubicBezTo>
                    <a:pt x="71707" y="7520"/>
                    <a:pt x="14271" y="15330"/>
                    <a:pt x="79" y="17521"/>
                  </a:cubicBezTo>
                  <a:lnTo>
                    <a:pt x="79" y="5519"/>
                  </a:lnTo>
                  <a:cubicBezTo>
                    <a:pt x="2511" y="4723"/>
                    <a:pt x="4993" y="4086"/>
                    <a:pt x="7508" y="3614"/>
                  </a:cubicBezTo>
                  <a:cubicBezTo>
                    <a:pt x="35772" y="-3220"/>
                    <a:pt x="65523" y="-160"/>
                    <a:pt x="91804" y="1228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515A7682-9EF2-486C-9ADC-ABF053C76A0D}"/>
                </a:ext>
              </a:extLst>
            </p:cNvPr>
            <p:cNvSpPr/>
            <p:nvPr/>
          </p:nvSpPr>
          <p:spPr>
            <a:xfrm>
              <a:off x="5324284" y="3846893"/>
              <a:ext cx="205359" cy="41782"/>
            </a:xfrm>
            <a:custGeom>
              <a:avLst/>
              <a:gdLst>
                <a:gd name="connsiteX0" fmla="*/ 31130 w 205359"/>
                <a:gd name="connsiteY0" fmla="*/ 496 h 41782"/>
                <a:gd name="connsiteX1" fmla="*/ 166004 w 205359"/>
                <a:gd name="connsiteY1" fmla="*/ 17070 h 41782"/>
                <a:gd name="connsiteX2" fmla="*/ 169719 w 205359"/>
                <a:gd name="connsiteY2" fmla="*/ 18498 h 41782"/>
                <a:gd name="connsiteX3" fmla="*/ 205438 w 205359"/>
                <a:gd name="connsiteY3" fmla="*/ 40406 h 41782"/>
                <a:gd name="connsiteX4" fmla="*/ 79994 w 205359"/>
                <a:gd name="connsiteY4" fmla="*/ 34786 h 41782"/>
                <a:gd name="connsiteX5" fmla="*/ 79 w 205359"/>
                <a:gd name="connsiteY5" fmla="*/ 41835 h 41782"/>
                <a:gd name="connsiteX6" fmla="*/ 12176 w 205359"/>
                <a:gd name="connsiteY6" fmla="*/ 1830 h 41782"/>
                <a:gd name="connsiteX7" fmla="*/ 31130 w 205359"/>
                <a:gd name="connsiteY7" fmla="*/ 496 h 4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5359" h="41782">
                  <a:moveTo>
                    <a:pt x="31130" y="496"/>
                  </a:moveTo>
                  <a:cubicBezTo>
                    <a:pt x="60944" y="-742"/>
                    <a:pt x="120094" y="-551"/>
                    <a:pt x="166004" y="17070"/>
                  </a:cubicBezTo>
                  <a:cubicBezTo>
                    <a:pt x="167209" y="17628"/>
                    <a:pt x="168450" y="18106"/>
                    <a:pt x="169719" y="18498"/>
                  </a:cubicBezTo>
                  <a:cubicBezTo>
                    <a:pt x="182856" y="23574"/>
                    <a:pt x="194959" y="30997"/>
                    <a:pt x="205438" y="40406"/>
                  </a:cubicBezTo>
                  <a:cubicBezTo>
                    <a:pt x="166385" y="36691"/>
                    <a:pt x="123713" y="34786"/>
                    <a:pt x="79994" y="34786"/>
                  </a:cubicBezTo>
                  <a:cubicBezTo>
                    <a:pt x="53196" y="34692"/>
                    <a:pt x="26446" y="37051"/>
                    <a:pt x="79" y="41835"/>
                  </a:cubicBezTo>
                  <a:lnTo>
                    <a:pt x="12176" y="1830"/>
                  </a:lnTo>
                  <a:cubicBezTo>
                    <a:pt x="12176" y="1830"/>
                    <a:pt x="19415" y="1068"/>
                    <a:pt x="31130" y="49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61AE0617-A300-4005-A94E-8634625D2175}"/>
                </a:ext>
              </a:extLst>
            </p:cNvPr>
            <p:cNvSpPr/>
            <p:nvPr/>
          </p:nvSpPr>
          <p:spPr>
            <a:xfrm>
              <a:off x="5190163" y="4047314"/>
              <a:ext cx="40666" cy="482631"/>
            </a:xfrm>
            <a:custGeom>
              <a:avLst/>
              <a:gdLst>
                <a:gd name="connsiteX0" fmla="*/ 40379 w 40666"/>
                <a:gd name="connsiteY0" fmla="*/ 386148 h 482631"/>
                <a:gd name="connsiteX1" fmla="*/ 13804 w 40666"/>
                <a:gd name="connsiteY1" fmla="*/ 87540 h 482631"/>
                <a:gd name="connsiteX2" fmla="*/ 6279 w 40666"/>
                <a:gd name="connsiteY2" fmla="*/ 3053 h 482631"/>
                <a:gd name="connsiteX3" fmla="*/ 88 w 40666"/>
                <a:gd name="connsiteY3" fmla="*/ 3053 h 482631"/>
                <a:gd name="connsiteX4" fmla="*/ 26853 w 40666"/>
                <a:gd name="connsiteY4" fmla="*/ 304233 h 482631"/>
                <a:gd name="connsiteX5" fmla="*/ 34378 w 40666"/>
                <a:gd name="connsiteY5" fmla="*/ 388720 h 482631"/>
                <a:gd name="connsiteX6" fmla="*/ 34378 w 40666"/>
                <a:gd name="connsiteY6" fmla="*/ 389577 h 482631"/>
                <a:gd name="connsiteX7" fmla="*/ 25710 w 40666"/>
                <a:gd name="connsiteY7" fmla="*/ 479684 h 482631"/>
                <a:gd name="connsiteX8" fmla="*/ 31901 w 40666"/>
                <a:gd name="connsiteY8" fmla="*/ 479684 h 482631"/>
                <a:gd name="connsiteX9" fmla="*/ 40664 w 40666"/>
                <a:gd name="connsiteY9" fmla="*/ 388148 h 482631"/>
                <a:gd name="connsiteX10" fmla="*/ 40379 w 40666"/>
                <a:gd name="connsiteY10" fmla="*/ 386148 h 482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66" h="482631">
                  <a:moveTo>
                    <a:pt x="40379" y="386148"/>
                  </a:moveTo>
                  <a:lnTo>
                    <a:pt x="13804" y="87540"/>
                  </a:lnTo>
                  <a:cubicBezTo>
                    <a:pt x="11327" y="59346"/>
                    <a:pt x="8819" y="31183"/>
                    <a:pt x="6279" y="3053"/>
                  </a:cubicBezTo>
                  <a:cubicBezTo>
                    <a:pt x="6279" y="-948"/>
                    <a:pt x="-198" y="-948"/>
                    <a:pt x="88" y="3053"/>
                  </a:cubicBezTo>
                  <a:cubicBezTo>
                    <a:pt x="9041" y="103446"/>
                    <a:pt x="17963" y="203840"/>
                    <a:pt x="26853" y="304233"/>
                  </a:cubicBezTo>
                  <a:cubicBezTo>
                    <a:pt x="29425" y="332808"/>
                    <a:pt x="31901" y="360526"/>
                    <a:pt x="34378" y="388720"/>
                  </a:cubicBezTo>
                  <a:cubicBezTo>
                    <a:pt x="34324" y="389003"/>
                    <a:pt x="34324" y="389294"/>
                    <a:pt x="34378" y="389577"/>
                  </a:cubicBezTo>
                  <a:cubicBezTo>
                    <a:pt x="31520" y="419581"/>
                    <a:pt x="28567" y="449680"/>
                    <a:pt x="25710" y="479684"/>
                  </a:cubicBezTo>
                  <a:cubicBezTo>
                    <a:pt x="25710" y="483685"/>
                    <a:pt x="31520" y="483685"/>
                    <a:pt x="31901" y="479684"/>
                  </a:cubicBezTo>
                  <a:lnTo>
                    <a:pt x="40664" y="388148"/>
                  </a:lnTo>
                  <a:cubicBezTo>
                    <a:pt x="40835" y="387470"/>
                    <a:pt x="40732" y="386752"/>
                    <a:pt x="40379" y="386148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77F279DB-EAF1-438D-BA32-5B51FEA545C5}"/>
                </a:ext>
              </a:extLst>
            </p:cNvPr>
            <p:cNvSpPr/>
            <p:nvPr/>
          </p:nvSpPr>
          <p:spPr>
            <a:xfrm>
              <a:off x="5256293" y="4412226"/>
              <a:ext cx="96788" cy="27042"/>
            </a:xfrm>
            <a:custGeom>
              <a:avLst/>
              <a:gdLst>
                <a:gd name="connsiteX0" fmla="*/ 93216 w 96788"/>
                <a:gd name="connsiteY0" fmla="*/ 91 h 27042"/>
                <a:gd name="connsiteX1" fmla="*/ 2252 w 96788"/>
                <a:gd name="connsiteY1" fmla="*/ 20951 h 27042"/>
                <a:gd name="connsiteX2" fmla="*/ 3871 w 96788"/>
                <a:gd name="connsiteY2" fmla="*/ 26951 h 27042"/>
                <a:gd name="connsiteX3" fmla="*/ 94930 w 96788"/>
                <a:gd name="connsiteY3" fmla="*/ 6092 h 27042"/>
                <a:gd name="connsiteX4" fmla="*/ 93216 w 96788"/>
                <a:gd name="connsiteY4" fmla="*/ 91 h 2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88" h="27042">
                  <a:moveTo>
                    <a:pt x="93216" y="91"/>
                  </a:moveTo>
                  <a:cubicBezTo>
                    <a:pt x="62468" y="5032"/>
                    <a:pt x="32080" y="12001"/>
                    <a:pt x="2252" y="20951"/>
                  </a:cubicBezTo>
                  <a:cubicBezTo>
                    <a:pt x="-1558" y="22094"/>
                    <a:pt x="61" y="28094"/>
                    <a:pt x="3871" y="26951"/>
                  </a:cubicBezTo>
                  <a:cubicBezTo>
                    <a:pt x="33732" y="18002"/>
                    <a:pt x="64151" y="11033"/>
                    <a:pt x="94930" y="6092"/>
                  </a:cubicBezTo>
                  <a:cubicBezTo>
                    <a:pt x="98454" y="5520"/>
                    <a:pt x="96740" y="-481"/>
                    <a:pt x="93216" y="91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9397EBC6-DD05-4C92-AE3C-39FA0C5ADC95}"/>
                </a:ext>
              </a:extLst>
            </p:cNvPr>
            <p:cNvSpPr/>
            <p:nvPr/>
          </p:nvSpPr>
          <p:spPr>
            <a:xfrm>
              <a:off x="5276016" y="4432536"/>
              <a:ext cx="61043" cy="12034"/>
            </a:xfrm>
            <a:custGeom>
              <a:avLst/>
              <a:gdLst>
                <a:gd name="connsiteX0" fmla="*/ 58157 w 61043"/>
                <a:gd name="connsiteY0" fmla="*/ 69 h 12034"/>
                <a:gd name="connsiteX1" fmla="*/ 3008 w 61043"/>
                <a:gd name="connsiteY1" fmla="*/ 5880 h 12034"/>
                <a:gd name="connsiteX2" fmla="*/ 3008 w 61043"/>
                <a:gd name="connsiteY2" fmla="*/ 12071 h 12034"/>
                <a:gd name="connsiteX3" fmla="*/ 58157 w 61043"/>
                <a:gd name="connsiteY3" fmla="*/ 6261 h 12034"/>
                <a:gd name="connsiteX4" fmla="*/ 58157 w 61043"/>
                <a:gd name="connsiteY4" fmla="*/ 69 h 12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43" h="12034">
                  <a:moveTo>
                    <a:pt x="58157" y="69"/>
                  </a:moveTo>
                  <a:lnTo>
                    <a:pt x="3008" y="5880"/>
                  </a:lnTo>
                  <a:cubicBezTo>
                    <a:pt x="-898" y="5880"/>
                    <a:pt x="-898" y="12452"/>
                    <a:pt x="3008" y="12071"/>
                  </a:cubicBezTo>
                  <a:lnTo>
                    <a:pt x="58157" y="6261"/>
                  </a:lnTo>
                  <a:cubicBezTo>
                    <a:pt x="62062" y="5880"/>
                    <a:pt x="62158" y="-312"/>
                    <a:pt x="58157" y="69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1E915043-F5CA-425B-8DFD-D7A8552AB6F9}"/>
                </a:ext>
              </a:extLst>
            </p:cNvPr>
            <p:cNvSpPr/>
            <p:nvPr/>
          </p:nvSpPr>
          <p:spPr>
            <a:xfrm>
              <a:off x="5576903" y="4124008"/>
              <a:ext cx="98908" cy="85207"/>
            </a:xfrm>
            <a:custGeom>
              <a:avLst/>
              <a:gdLst>
                <a:gd name="connsiteX0" fmla="*/ 97980 w 98908"/>
                <a:gd name="connsiteY0" fmla="*/ 80188 h 85207"/>
                <a:gd name="connsiteX1" fmla="*/ 5492 w 98908"/>
                <a:gd name="connsiteY1" fmla="*/ 845 h 85207"/>
                <a:gd name="connsiteX2" fmla="*/ 1110 w 98908"/>
                <a:gd name="connsiteY2" fmla="*/ 5226 h 85207"/>
                <a:gd name="connsiteX3" fmla="*/ 93598 w 98908"/>
                <a:gd name="connsiteY3" fmla="*/ 84379 h 85207"/>
                <a:gd name="connsiteX4" fmla="*/ 97980 w 98908"/>
                <a:gd name="connsiteY4" fmla="*/ 80188 h 85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908" h="85207">
                  <a:moveTo>
                    <a:pt x="97980" y="80188"/>
                  </a:moveTo>
                  <a:lnTo>
                    <a:pt x="5492" y="845"/>
                  </a:lnTo>
                  <a:cubicBezTo>
                    <a:pt x="2444" y="-1727"/>
                    <a:pt x="-1937" y="2559"/>
                    <a:pt x="1110" y="5226"/>
                  </a:cubicBezTo>
                  <a:lnTo>
                    <a:pt x="93598" y="84379"/>
                  </a:lnTo>
                  <a:cubicBezTo>
                    <a:pt x="96456" y="87141"/>
                    <a:pt x="101028" y="82760"/>
                    <a:pt x="97980" y="80188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663B41CD-1BFD-45C1-A43D-B0861927506A}"/>
                </a:ext>
              </a:extLst>
            </p:cNvPr>
            <p:cNvSpPr/>
            <p:nvPr/>
          </p:nvSpPr>
          <p:spPr>
            <a:xfrm>
              <a:off x="5600790" y="4191346"/>
              <a:ext cx="55145" cy="26620"/>
            </a:xfrm>
            <a:custGeom>
              <a:avLst/>
              <a:gdLst>
                <a:gd name="connsiteX0" fmla="*/ 52852 w 55145"/>
                <a:gd name="connsiteY0" fmla="*/ 20375 h 26620"/>
                <a:gd name="connsiteX1" fmla="*/ 3989 w 55145"/>
                <a:gd name="connsiteY1" fmla="*/ 182 h 26620"/>
                <a:gd name="connsiteX2" fmla="*/ 194 w 55145"/>
                <a:gd name="connsiteY2" fmla="*/ 2226 h 26620"/>
                <a:gd name="connsiteX3" fmla="*/ 179 w 55145"/>
                <a:gd name="connsiteY3" fmla="*/ 2277 h 26620"/>
                <a:gd name="connsiteX4" fmla="*/ 2370 w 55145"/>
                <a:gd name="connsiteY4" fmla="*/ 6087 h 26620"/>
                <a:gd name="connsiteX5" fmla="*/ 51233 w 55145"/>
                <a:gd name="connsiteY5" fmla="*/ 26566 h 26620"/>
                <a:gd name="connsiteX6" fmla="*/ 55043 w 55145"/>
                <a:gd name="connsiteY6" fmla="*/ 24470 h 26620"/>
                <a:gd name="connsiteX7" fmla="*/ 53129 w 55145"/>
                <a:gd name="connsiteY7" fmla="*/ 20458 h 26620"/>
                <a:gd name="connsiteX8" fmla="*/ 52852 w 55145"/>
                <a:gd name="connsiteY8" fmla="*/ 20375 h 26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145" h="26620">
                  <a:moveTo>
                    <a:pt x="52852" y="20375"/>
                  </a:moveTo>
                  <a:lnTo>
                    <a:pt x="3989" y="182"/>
                  </a:lnTo>
                  <a:cubicBezTo>
                    <a:pt x="2376" y="-302"/>
                    <a:pt x="677" y="613"/>
                    <a:pt x="194" y="2226"/>
                  </a:cubicBezTo>
                  <a:cubicBezTo>
                    <a:pt x="188" y="2243"/>
                    <a:pt x="183" y="2260"/>
                    <a:pt x="179" y="2277"/>
                  </a:cubicBezTo>
                  <a:cubicBezTo>
                    <a:pt x="-248" y="3932"/>
                    <a:pt x="725" y="5624"/>
                    <a:pt x="2370" y="6087"/>
                  </a:cubicBezTo>
                  <a:lnTo>
                    <a:pt x="51233" y="26566"/>
                  </a:lnTo>
                  <a:cubicBezTo>
                    <a:pt x="52859" y="27000"/>
                    <a:pt x="54539" y="26076"/>
                    <a:pt x="55043" y="24470"/>
                  </a:cubicBezTo>
                  <a:cubicBezTo>
                    <a:pt x="55622" y="22834"/>
                    <a:pt x="54765" y="21038"/>
                    <a:pt x="53129" y="20458"/>
                  </a:cubicBezTo>
                  <a:cubicBezTo>
                    <a:pt x="53038" y="20426"/>
                    <a:pt x="52946" y="20398"/>
                    <a:pt x="52852" y="20375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F317C6BD-223E-4E87-88D5-AE35AE210D0F}"/>
                </a:ext>
              </a:extLst>
            </p:cNvPr>
            <p:cNvSpPr/>
            <p:nvPr/>
          </p:nvSpPr>
          <p:spPr>
            <a:xfrm>
              <a:off x="5857044" y="4132150"/>
              <a:ext cx="36290" cy="40016"/>
            </a:xfrm>
            <a:custGeom>
              <a:avLst/>
              <a:gdLst>
                <a:gd name="connsiteX0" fmla="*/ 35389 w 36290"/>
                <a:gd name="connsiteY0" fmla="*/ 34708 h 40016"/>
                <a:gd name="connsiteX1" fmla="*/ 5290 w 36290"/>
                <a:gd name="connsiteY1" fmla="*/ 1085 h 40016"/>
                <a:gd name="connsiteX2" fmla="*/ 909 w 36290"/>
                <a:gd name="connsiteY2" fmla="*/ 5466 h 40016"/>
                <a:gd name="connsiteX3" fmla="*/ 31008 w 36290"/>
                <a:gd name="connsiteY3" fmla="*/ 39089 h 40016"/>
                <a:gd name="connsiteX4" fmla="*/ 35389 w 36290"/>
                <a:gd name="connsiteY4" fmla="*/ 34708 h 4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90" h="40016">
                  <a:moveTo>
                    <a:pt x="35389" y="34708"/>
                  </a:moveTo>
                  <a:lnTo>
                    <a:pt x="5290" y="1085"/>
                  </a:lnTo>
                  <a:cubicBezTo>
                    <a:pt x="2623" y="-1964"/>
                    <a:pt x="-1758" y="2418"/>
                    <a:pt x="909" y="5466"/>
                  </a:cubicBezTo>
                  <a:lnTo>
                    <a:pt x="31008" y="39089"/>
                  </a:lnTo>
                  <a:cubicBezTo>
                    <a:pt x="33960" y="42042"/>
                    <a:pt x="38342" y="37660"/>
                    <a:pt x="35389" y="34708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2F489CD8-26AD-4130-97C6-AD7EC3045B25}"/>
                </a:ext>
              </a:extLst>
            </p:cNvPr>
            <p:cNvSpPr/>
            <p:nvPr/>
          </p:nvSpPr>
          <p:spPr>
            <a:xfrm>
              <a:off x="5867241" y="4128854"/>
              <a:ext cx="31895" cy="20601"/>
            </a:xfrm>
            <a:custGeom>
              <a:avLst/>
              <a:gdLst>
                <a:gd name="connsiteX0" fmla="*/ 30432 w 31895"/>
                <a:gd name="connsiteY0" fmla="*/ 15049 h 20601"/>
                <a:gd name="connsiteX1" fmla="*/ 4619 w 31895"/>
                <a:gd name="connsiteY1" fmla="*/ 381 h 20601"/>
                <a:gd name="connsiteX2" fmla="*/ 406 w 31895"/>
                <a:gd name="connsiteY2" fmla="*/ 1800 h 20601"/>
                <a:gd name="connsiteX3" fmla="*/ 1476 w 31895"/>
                <a:gd name="connsiteY3" fmla="*/ 5810 h 20601"/>
                <a:gd name="connsiteX4" fmla="*/ 27288 w 31895"/>
                <a:gd name="connsiteY4" fmla="*/ 20383 h 20601"/>
                <a:gd name="connsiteX5" fmla="*/ 30432 w 31895"/>
                <a:gd name="connsiteY5" fmla="*/ 15049 h 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95" h="20601">
                  <a:moveTo>
                    <a:pt x="30432" y="15049"/>
                  </a:moveTo>
                  <a:lnTo>
                    <a:pt x="4619" y="381"/>
                  </a:lnTo>
                  <a:cubicBezTo>
                    <a:pt x="3064" y="-391"/>
                    <a:pt x="1178" y="245"/>
                    <a:pt x="406" y="1800"/>
                  </a:cubicBezTo>
                  <a:cubicBezTo>
                    <a:pt x="-296" y="3215"/>
                    <a:pt x="162" y="4932"/>
                    <a:pt x="1476" y="5810"/>
                  </a:cubicBezTo>
                  <a:lnTo>
                    <a:pt x="27288" y="20383"/>
                  </a:lnTo>
                  <a:cubicBezTo>
                    <a:pt x="30813" y="21907"/>
                    <a:pt x="33956" y="16573"/>
                    <a:pt x="30432" y="15049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0E30EDFA-7492-480A-8039-3A49A998B538}"/>
                </a:ext>
              </a:extLst>
            </p:cNvPr>
            <p:cNvSpPr/>
            <p:nvPr/>
          </p:nvSpPr>
          <p:spPr>
            <a:xfrm>
              <a:off x="5546883" y="5627900"/>
              <a:ext cx="315914" cy="130818"/>
            </a:xfrm>
            <a:custGeom>
              <a:avLst/>
              <a:gdLst>
                <a:gd name="connsiteX0" fmla="*/ 168766 w 315914"/>
                <a:gd name="connsiteY0" fmla="*/ 10189 h 130818"/>
                <a:gd name="connsiteX1" fmla="*/ 315261 w 315914"/>
                <a:gd name="connsiteY1" fmla="*/ 36955 h 130818"/>
                <a:gd name="connsiteX2" fmla="*/ 142954 w 315914"/>
                <a:gd name="connsiteY2" fmla="*/ 130871 h 130818"/>
                <a:gd name="connsiteX3" fmla="*/ 79 w 315914"/>
                <a:gd name="connsiteY3" fmla="*/ 130871 h 130818"/>
                <a:gd name="connsiteX4" fmla="*/ 79 w 315914"/>
                <a:gd name="connsiteY4" fmla="*/ 51242 h 130818"/>
                <a:gd name="connsiteX5" fmla="*/ 83232 w 315914"/>
                <a:gd name="connsiteY5" fmla="*/ 74864 h 130818"/>
                <a:gd name="connsiteX6" fmla="*/ 168957 w 315914"/>
                <a:gd name="connsiteY6" fmla="*/ 42098 h 13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5914" h="130818">
                  <a:moveTo>
                    <a:pt x="168766" y="10189"/>
                  </a:moveTo>
                  <a:cubicBezTo>
                    <a:pt x="269446" y="-15623"/>
                    <a:pt x="322976" y="13237"/>
                    <a:pt x="315261" y="36955"/>
                  </a:cubicBezTo>
                  <a:cubicBezTo>
                    <a:pt x="307546" y="60672"/>
                    <a:pt x="142954" y="130871"/>
                    <a:pt x="142954" y="130871"/>
                  </a:cubicBezTo>
                  <a:lnTo>
                    <a:pt x="79" y="130871"/>
                  </a:lnTo>
                  <a:lnTo>
                    <a:pt x="79" y="51242"/>
                  </a:lnTo>
                  <a:cubicBezTo>
                    <a:pt x="13890" y="64863"/>
                    <a:pt x="39703" y="80484"/>
                    <a:pt x="83232" y="74864"/>
                  </a:cubicBezTo>
                  <a:cubicBezTo>
                    <a:pt x="156384" y="65339"/>
                    <a:pt x="168957" y="42098"/>
                    <a:pt x="168957" y="42098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041B72AF-1615-4F08-8686-E8E004B5D817}"/>
                </a:ext>
              </a:extLst>
            </p:cNvPr>
            <p:cNvSpPr/>
            <p:nvPr/>
          </p:nvSpPr>
          <p:spPr>
            <a:xfrm>
              <a:off x="5216080" y="4660391"/>
              <a:ext cx="500443" cy="1043496"/>
            </a:xfrm>
            <a:custGeom>
              <a:avLst/>
              <a:gdLst>
                <a:gd name="connsiteX0" fmla="*/ 499570 w 500443"/>
                <a:gd name="connsiteY0" fmla="*/ 977698 h 1043496"/>
                <a:gd name="connsiteX1" fmla="*/ 500522 w 500443"/>
                <a:gd name="connsiteY1" fmla="*/ 1009607 h 1043496"/>
                <a:gd name="connsiteX2" fmla="*/ 414797 w 500443"/>
                <a:gd name="connsiteY2" fmla="*/ 1042373 h 1043496"/>
                <a:gd name="connsiteX3" fmla="*/ 331644 w 500443"/>
                <a:gd name="connsiteY3" fmla="*/ 1018751 h 1043496"/>
                <a:gd name="connsiteX4" fmla="*/ 318309 w 500443"/>
                <a:gd name="connsiteY4" fmla="*/ 1001035 h 1043496"/>
                <a:gd name="connsiteX5" fmla="*/ 306212 w 500443"/>
                <a:gd name="connsiteY5" fmla="*/ 482589 h 1043496"/>
                <a:gd name="connsiteX6" fmla="*/ 207152 w 500443"/>
                <a:gd name="connsiteY6" fmla="*/ 175122 h 1043496"/>
                <a:gd name="connsiteX7" fmla="*/ 189150 w 500443"/>
                <a:gd name="connsiteY7" fmla="*/ 119210 h 1043496"/>
                <a:gd name="connsiteX8" fmla="*/ 1412 w 500443"/>
                <a:gd name="connsiteY8" fmla="*/ 76157 h 1043496"/>
                <a:gd name="connsiteX9" fmla="*/ 79 w 500443"/>
                <a:gd name="connsiteY9" fmla="*/ 76157 h 1043496"/>
                <a:gd name="connsiteX10" fmla="*/ 936 w 500443"/>
                <a:gd name="connsiteY10" fmla="*/ 17388 h 1043496"/>
                <a:gd name="connsiteX11" fmla="*/ 184578 w 500443"/>
                <a:gd name="connsiteY11" fmla="*/ 87111 h 1043496"/>
                <a:gd name="connsiteX12" fmla="*/ 470995 w 500443"/>
                <a:gd name="connsiteY12" fmla="*/ 53 h 104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443" h="1043496">
                  <a:moveTo>
                    <a:pt x="499570" y="977698"/>
                  </a:moveTo>
                  <a:lnTo>
                    <a:pt x="500522" y="1009607"/>
                  </a:lnTo>
                  <a:cubicBezTo>
                    <a:pt x="500522" y="1009607"/>
                    <a:pt x="487568" y="1032848"/>
                    <a:pt x="414797" y="1042373"/>
                  </a:cubicBezTo>
                  <a:cubicBezTo>
                    <a:pt x="371268" y="1047993"/>
                    <a:pt x="345455" y="1032372"/>
                    <a:pt x="331644" y="1018751"/>
                  </a:cubicBezTo>
                  <a:cubicBezTo>
                    <a:pt x="326241" y="1013631"/>
                    <a:pt x="321734" y="1007643"/>
                    <a:pt x="318309" y="1001035"/>
                  </a:cubicBezTo>
                  <a:lnTo>
                    <a:pt x="306212" y="482589"/>
                  </a:lnTo>
                  <a:lnTo>
                    <a:pt x="207152" y="175122"/>
                  </a:lnTo>
                  <a:lnTo>
                    <a:pt x="189150" y="119210"/>
                  </a:lnTo>
                  <a:lnTo>
                    <a:pt x="1412" y="76157"/>
                  </a:lnTo>
                  <a:lnTo>
                    <a:pt x="79" y="76157"/>
                  </a:lnTo>
                  <a:lnTo>
                    <a:pt x="936" y="17388"/>
                  </a:lnTo>
                  <a:cubicBezTo>
                    <a:pt x="51014" y="63205"/>
                    <a:pt x="116711" y="88148"/>
                    <a:pt x="184578" y="87111"/>
                  </a:cubicBezTo>
                  <a:cubicBezTo>
                    <a:pt x="277542" y="84444"/>
                    <a:pt x="410797" y="27865"/>
                    <a:pt x="470995" y="53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E6E15395-973B-4480-BE70-080174DF1A6D}"/>
                </a:ext>
              </a:extLst>
            </p:cNvPr>
            <p:cNvSpPr/>
            <p:nvPr/>
          </p:nvSpPr>
          <p:spPr>
            <a:xfrm>
              <a:off x="5189410" y="4736496"/>
              <a:ext cx="233362" cy="974266"/>
            </a:xfrm>
            <a:custGeom>
              <a:avLst/>
              <a:gdLst>
                <a:gd name="connsiteX0" fmla="*/ 168100 w 233362"/>
                <a:gd name="connsiteY0" fmla="*/ 898736 h 974266"/>
                <a:gd name="connsiteX1" fmla="*/ 163718 w 233362"/>
                <a:gd name="connsiteY1" fmla="*/ 952457 h 974266"/>
                <a:gd name="connsiteX2" fmla="*/ 13890 w 233362"/>
                <a:gd name="connsiteY2" fmla="*/ 960839 h 974266"/>
                <a:gd name="connsiteX3" fmla="*/ 79 w 233362"/>
                <a:gd name="connsiteY3" fmla="*/ 952457 h 974266"/>
                <a:gd name="connsiteX4" fmla="*/ 20843 w 233362"/>
                <a:gd name="connsiteY4" fmla="*/ 408199 h 974266"/>
                <a:gd name="connsiteX5" fmla="*/ 26844 w 233362"/>
                <a:gd name="connsiteY5" fmla="*/ 53 h 974266"/>
                <a:gd name="connsiteX6" fmla="*/ 27701 w 233362"/>
                <a:gd name="connsiteY6" fmla="*/ 53 h 974266"/>
                <a:gd name="connsiteX7" fmla="*/ 215439 w 233362"/>
                <a:gd name="connsiteY7" fmla="*/ 43105 h 974266"/>
                <a:gd name="connsiteX8" fmla="*/ 233441 w 233362"/>
                <a:gd name="connsiteY8" fmla="*/ 99017 h 974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362" h="974266">
                  <a:moveTo>
                    <a:pt x="168100" y="898736"/>
                  </a:moveTo>
                  <a:lnTo>
                    <a:pt x="163718" y="952457"/>
                  </a:lnTo>
                  <a:cubicBezTo>
                    <a:pt x="88852" y="987795"/>
                    <a:pt x="37036" y="972364"/>
                    <a:pt x="13890" y="960839"/>
                  </a:cubicBezTo>
                  <a:cubicBezTo>
                    <a:pt x="9011" y="958527"/>
                    <a:pt x="4383" y="955718"/>
                    <a:pt x="79" y="952457"/>
                  </a:cubicBezTo>
                  <a:lnTo>
                    <a:pt x="20843" y="408199"/>
                  </a:lnTo>
                  <a:lnTo>
                    <a:pt x="26844" y="53"/>
                  </a:lnTo>
                  <a:lnTo>
                    <a:pt x="27701" y="53"/>
                  </a:lnTo>
                  <a:lnTo>
                    <a:pt x="215439" y="43105"/>
                  </a:lnTo>
                  <a:lnTo>
                    <a:pt x="233441" y="99017"/>
                  </a:ln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6BEFB918-050B-4BD0-BB0F-DEAEE03B8CB8}"/>
                </a:ext>
              </a:extLst>
            </p:cNvPr>
            <p:cNvSpPr/>
            <p:nvPr/>
          </p:nvSpPr>
          <p:spPr>
            <a:xfrm>
              <a:off x="5203221" y="5635180"/>
              <a:ext cx="212410" cy="117443"/>
            </a:xfrm>
            <a:custGeom>
              <a:avLst/>
              <a:gdLst>
                <a:gd name="connsiteX0" fmla="*/ 154288 w 212410"/>
                <a:gd name="connsiteY0" fmla="*/ 53 h 117443"/>
                <a:gd name="connsiteX1" fmla="*/ 211915 w 212410"/>
                <a:gd name="connsiteY1" fmla="*/ 33104 h 117443"/>
                <a:gd name="connsiteX2" fmla="*/ 148193 w 212410"/>
                <a:gd name="connsiteY2" fmla="*/ 117496 h 117443"/>
                <a:gd name="connsiteX3" fmla="*/ 79 w 212410"/>
                <a:gd name="connsiteY3" fmla="*/ 117496 h 117443"/>
                <a:gd name="connsiteX4" fmla="*/ 79 w 212410"/>
                <a:gd name="connsiteY4" fmla="*/ 62155 h 117443"/>
                <a:gd name="connsiteX5" fmla="*/ 149907 w 212410"/>
                <a:gd name="connsiteY5" fmla="*/ 53773 h 117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410" h="117443">
                  <a:moveTo>
                    <a:pt x="154288" y="53"/>
                  </a:moveTo>
                  <a:cubicBezTo>
                    <a:pt x="180673" y="1005"/>
                    <a:pt x="217535" y="7006"/>
                    <a:pt x="211915" y="33104"/>
                  </a:cubicBezTo>
                  <a:cubicBezTo>
                    <a:pt x="203342" y="73204"/>
                    <a:pt x="148193" y="117496"/>
                    <a:pt x="148193" y="117496"/>
                  </a:cubicBezTo>
                  <a:lnTo>
                    <a:pt x="79" y="117496"/>
                  </a:lnTo>
                  <a:lnTo>
                    <a:pt x="79" y="62155"/>
                  </a:lnTo>
                  <a:cubicBezTo>
                    <a:pt x="23224" y="73681"/>
                    <a:pt x="75040" y="89111"/>
                    <a:pt x="149907" y="53773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688FC614-526D-49FC-A030-518CF0A58EFF}"/>
                </a:ext>
              </a:extLst>
            </p:cNvPr>
            <p:cNvSpPr/>
            <p:nvPr/>
          </p:nvSpPr>
          <p:spPr>
            <a:xfrm>
              <a:off x="5633938" y="4693812"/>
              <a:ext cx="54967" cy="979420"/>
            </a:xfrm>
            <a:custGeom>
              <a:avLst/>
              <a:gdLst>
                <a:gd name="connsiteX0" fmla="*/ 35992 w 54967"/>
                <a:gd name="connsiteY0" fmla="*/ 595472 h 979420"/>
                <a:gd name="connsiteX1" fmla="*/ 16942 w 54967"/>
                <a:gd name="connsiteY1" fmla="*/ 216663 h 979420"/>
                <a:gd name="connsiteX2" fmla="*/ 6274 w 54967"/>
                <a:gd name="connsiteY2" fmla="*/ 3017 h 979420"/>
                <a:gd name="connsiteX3" fmla="*/ 83 w 54967"/>
                <a:gd name="connsiteY3" fmla="*/ 3017 h 979420"/>
                <a:gd name="connsiteX4" fmla="*/ 19133 w 54967"/>
                <a:gd name="connsiteY4" fmla="*/ 384017 h 979420"/>
                <a:gd name="connsiteX5" fmla="*/ 38183 w 54967"/>
                <a:gd name="connsiteY5" fmla="*/ 762827 h 979420"/>
                <a:gd name="connsiteX6" fmla="*/ 48851 w 54967"/>
                <a:gd name="connsiteY6" fmla="*/ 976472 h 979420"/>
                <a:gd name="connsiteX7" fmla="*/ 55042 w 54967"/>
                <a:gd name="connsiteY7" fmla="*/ 976472 h 979420"/>
                <a:gd name="connsiteX8" fmla="*/ 35992 w 54967"/>
                <a:gd name="connsiteY8" fmla="*/ 595472 h 97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967" h="979420">
                  <a:moveTo>
                    <a:pt x="35992" y="595472"/>
                  </a:moveTo>
                  <a:lnTo>
                    <a:pt x="16942" y="216663"/>
                  </a:lnTo>
                  <a:cubicBezTo>
                    <a:pt x="13386" y="145480"/>
                    <a:pt x="9830" y="74264"/>
                    <a:pt x="6274" y="3017"/>
                  </a:cubicBezTo>
                  <a:cubicBezTo>
                    <a:pt x="6274" y="-888"/>
                    <a:pt x="-108" y="-983"/>
                    <a:pt x="83" y="3017"/>
                  </a:cubicBezTo>
                  <a:cubicBezTo>
                    <a:pt x="6433" y="130017"/>
                    <a:pt x="12783" y="257017"/>
                    <a:pt x="19133" y="384017"/>
                  </a:cubicBezTo>
                  <a:lnTo>
                    <a:pt x="38183" y="762827"/>
                  </a:lnTo>
                  <a:cubicBezTo>
                    <a:pt x="41739" y="834073"/>
                    <a:pt x="45295" y="905289"/>
                    <a:pt x="48851" y="976472"/>
                  </a:cubicBezTo>
                  <a:cubicBezTo>
                    <a:pt x="48851" y="980473"/>
                    <a:pt x="55233" y="980473"/>
                    <a:pt x="55042" y="976472"/>
                  </a:cubicBezTo>
                  <a:cubicBezTo>
                    <a:pt x="48692" y="849409"/>
                    <a:pt x="42342" y="722409"/>
                    <a:pt x="35992" y="595472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91D4064D-5E39-4D20-A9CB-13B454780032}"/>
                </a:ext>
              </a:extLst>
            </p:cNvPr>
            <p:cNvSpPr/>
            <p:nvPr/>
          </p:nvSpPr>
          <p:spPr>
            <a:xfrm>
              <a:off x="5352383" y="3633596"/>
              <a:ext cx="205798" cy="233269"/>
            </a:xfrm>
            <a:custGeom>
              <a:avLst/>
              <a:gdLst>
                <a:gd name="connsiteX0" fmla="*/ 202580 w 205798"/>
                <a:gd name="connsiteY0" fmla="*/ 75014 h 233269"/>
                <a:gd name="connsiteX1" fmla="*/ 205723 w 205798"/>
                <a:gd name="connsiteY1" fmla="*/ 128354 h 233269"/>
                <a:gd name="connsiteX2" fmla="*/ 205723 w 205798"/>
                <a:gd name="connsiteY2" fmla="*/ 164835 h 233269"/>
                <a:gd name="connsiteX3" fmla="*/ 197722 w 205798"/>
                <a:gd name="connsiteY3" fmla="*/ 205602 h 233269"/>
                <a:gd name="connsiteX4" fmla="*/ 141525 w 205798"/>
                <a:gd name="connsiteY4" fmla="*/ 231796 h 233269"/>
                <a:gd name="connsiteX5" fmla="*/ 137810 w 205798"/>
                <a:gd name="connsiteY5" fmla="*/ 230367 h 233269"/>
                <a:gd name="connsiteX6" fmla="*/ 2936 w 205798"/>
                <a:gd name="connsiteY6" fmla="*/ 213793 h 233269"/>
                <a:gd name="connsiteX7" fmla="*/ 79 w 205798"/>
                <a:gd name="connsiteY7" fmla="*/ 182742 h 233269"/>
                <a:gd name="connsiteX8" fmla="*/ 126856 w 205798"/>
                <a:gd name="connsiteY8" fmla="*/ 186076 h 233269"/>
                <a:gd name="connsiteX9" fmla="*/ 152288 w 205798"/>
                <a:gd name="connsiteY9" fmla="*/ 122068 h 233269"/>
                <a:gd name="connsiteX10" fmla="*/ 143811 w 205798"/>
                <a:gd name="connsiteY10" fmla="*/ 82348 h 233269"/>
                <a:gd name="connsiteX11" fmla="*/ 149812 w 205798"/>
                <a:gd name="connsiteY11" fmla="*/ 68156 h 233269"/>
                <a:gd name="connsiteX12" fmla="*/ 163528 w 205798"/>
                <a:gd name="connsiteY12" fmla="*/ 62155 h 233269"/>
                <a:gd name="connsiteX13" fmla="*/ 171814 w 205798"/>
                <a:gd name="connsiteY13" fmla="*/ 67585 h 233269"/>
                <a:gd name="connsiteX14" fmla="*/ 182006 w 205798"/>
                <a:gd name="connsiteY14" fmla="*/ 5101 h 233269"/>
                <a:gd name="connsiteX15" fmla="*/ 189817 w 205798"/>
                <a:gd name="connsiteY15" fmla="*/ 53 h 233269"/>
                <a:gd name="connsiteX16" fmla="*/ 202580 w 205798"/>
                <a:gd name="connsiteY16" fmla="*/ 75014 h 23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798" h="233269">
                  <a:moveTo>
                    <a:pt x="202580" y="75014"/>
                  </a:moveTo>
                  <a:cubicBezTo>
                    <a:pt x="204295" y="92731"/>
                    <a:pt x="205247" y="110542"/>
                    <a:pt x="205723" y="128354"/>
                  </a:cubicBezTo>
                  <a:cubicBezTo>
                    <a:pt x="205723" y="140546"/>
                    <a:pt x="205723" y="152738"/>
                    <a:pt x="205723" y="164835"/>
                  </a:cubicBezTo>
                  <a:cubicBezTo>
                    <a:pt x="206582" y="178885"/>
                    <a:pt x="203828" y="192920"/>
                    <a:pt x="197722" y="205602"/>
                  </a:cubicBezTo>
                  <a:cubicBezTo>
                    <a:pt x="187436" y="223604"/>
                    <a:pt x="161146" y="238177"/>
                    <a:pt x="141525" y="231796"/>
                  </a:cubicBezTo>
                  <a:lnTo>
                    <a:pt x="137810" y="230367"/>
                  </a:lnTo>
                  <a:cubicBezTo>
                    <a:pt x="91900" y="212746"/>
                    <a:pt x="33035" y="212555"/>
                    <a:pt x="2936" y="213793"/>
                  </a:cubicBezTo>
                  <a:cubicBezTo>
                    <a:pt x="3128" y="203369"/>
                    <a:pt x="2170" y="192956"/>
                    <a:pt x="79" y="182742"/>
                  </a:cubicBezTo>
                  <a:cubicBezTo>
                    <a:pt x="41140" y="167188"/>
                    <a:pt x="86669" y="168385"/>
                    <a:pt x="126856" y="186076"/>
                  </a:cubicBezTo>
                  <a:lnTo>
                    <a:pt x="152288" y="122068"/>
                  </a:lnTo>
                  <a:cubicBezTo>
                    <a:pt x="144566" y="110366"/>
                    <a:pt x="141539" y="96183"/>
                    <a:pt x="143811" y="82348"/>
                  </a:cubicBezTo>
                  <a:cubicBezTo>
                    <a:pt x="144546" y="77177"/>
                    <a:pt x="146614" y="72286"/>
                    <a:pt x="149812" y="68156"/>
                  </a:cubicBezTo>
                  <a:cubicBezTo>
                    <a:pt x="153065" y="63953"/>
                    <a:pt x="158232" y="61692"/>
                    <a:pt x="163528" y="62155"/>
                  </a:cubicBezTo>
                  <a:cubicBezTo>
                    <a:pt x="166977" y="62598"/>
                    <a:pt x="170031" y="64600"/>
                    <a:pt x="171814" y="67585"/>
                  </a:cubicBezTo>
                  <a:cubicBezTo>
                    <a:pt x="175244" y="46725"/>
                    <a:pt x="178577" y="25960"/>
                    <a:pt x="182006" y="5101"/>
                  </a:cubicBezTo>
                  <a:cubicBezTo>
                    <a:pt x="184714" y="3586"/>
                    <a:pt x="187323" y="1900"/>
                    <a:pt x="189817" y="53"/>
                  </a:cubicBezTo>
                  <a:cubicBezTo>
                    <a:pt x="195896" y="24695"/>
                    <a:pt x="200162" y="49749"/>
                    <a:pt x="202580" y="75014"/>
                  </a:cubicBezTo>
                  <a:close/>
                </a:path>
              </a:pathLst>
            </a:custGeom>
            <a:solidFill>
              <a:srgbClr val="FFA1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8E8BFABB-C61D-46FD-9832-E5F47C85CA78}"/>
                </a:ext>
              </a:extLst>
            </p:cNvPr>
            <p:cNvSpPr/>
            <p:nvPr/>
          </p:nvSpPr>
          <p:spPr>
            <a:xfrm>
              <a:off x="5555075" y="3708558"/>
              <a:ext cx="22193" cy="53340"/>
            </a:xfrm>
            <a:custGeom>
              <a:avLst/>
              <a:gdLst>
                <a:gd name="connsiteX0" fmla="*/ 22272 w 22193"/>
                <a:gd name="connsiteY0" fmla="*/ 47106 h 53340"/>
                <a:gd name="connsiteX1" fmla="*/ 3222 w 22193"/>
                <a:gd name="connsiteY1" fmla="*/ 53393 h 53340"/>
                <a:gd name="connsiteX2" fmla="*/ 79 w 22193"/>
                <a:gd name="connsiteY2" fmla="*/ 53 h 53340"/>
                <a:gd name="connsiteX3" fmla="*/ 22272 w 22193"/>
                <a:gd name="connsiteY3" fmla="*/ 47106 h 53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93" h="53340">
                  <a:moveTo>
                    <a:pt x="22272" y="47106"/>
                  </a:moveTo>
                  <a:lnTo>
                    <a:pt x="3222" y="53393"/>
                  </a:lnTo>
                  <a:cubicBezTo>
                    <a:pt x="3222" y="35581"/>
                    <a:pt x="1793" y="17769"/>
                    <a:pt x="79" y="53"/>
                  </a:cubicBezTo>
                  <a:cubicBezTo>
                    <a:pt x="7318" y="16245"/>
                    <a:pt x="15509" y="33104"/>
                    <a:pt x="22272" y="47106"/>
                  </a:cubicBezTo>
                  <a:close/>
                </a:path>
              </a:pathLst>
            </a:custGeom>
            <a:solidFill>
              <a:srgbClr val="F991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525B4904-28B6-46A5-A4C5-167A5CDC0EBC}"/>
                </a:ext>
              </a:extLst>
            </p:cNvPr>
            <p:cNvSpPr/>
            <p:nvPr/>
          </p:nvSpPr>
          <p:spPr>
            <a:xfrm>
              <a:off x="5284361" y="3539595"/>
              <a:ext cx="289385" cy="280405"/>
            </a:xfrm>
            <a:custGeom>
              <a:avLst/>
              <a:gdLst>
                <a:gd name="connsiteX0" fmla="*/ 49241 w 289385"/>
                <a:gd name="connsiteY0" fmla="*/ 78052 h 280405"/>
                <a:gd name="connsiteX1" fmla="*/ 157729 w 289385"/>
                <a:gd name="connsiteY1" fmla="*/ 1429 h 280405"/>
                <a:gd name="connsiteX2" fmla="*/ 164303 w 289385"/>
                <a:gd name="connsiteY2" fmla="*/ 2805 h 280405"/>
                <a:gd name="connsiteX3" fmla="*/ 213452 w 289385"/>
                <a:gd name="connsiteY3" fmla="*/ 23188 h 280405"/>
                <a:gd name="connsiteX4" fmla="*/ 265078 w 289385"/>
                <a:gd name="connsiteY4" fmla="*/ 32237 h 280405"/>
                <a:gd name="connsiteX5" fmla="*/ 284890 w 289385"/>
                <a:gd name="connsiteY5" fmla="*/ 32237 h 280405"/>
                <a:gd name="connsiteX6" fmla="*/ 287842 w 289385"/>
                <a:gd name="connsiteY6" fmla="*/ 53097 h 280405"/>
                <a:gd name="connsiteX7" fmla="*/ 257934 w 289385"/>
                <a:gd name="connsiteY7" fmla="*/ 93864 h 280405"/>
                <a:gd name="connsiteX8" fmla="*/ 250123 w 289385"/>
                <a:gd name="connsiteY8" fmla="*/ 98912 h 280405"/>
                <a:gd name="connsiteX9" fmla="*/ 239932 w 289385"/>
                <a:gd name="connsiteY9" fmla="*/ 161396 h 280405"/>
                <a:gd name="connsiteX10" fmla="*/ 231645 w 289385"/>
                <a:gd name="connsiteY10" fmla="*/ 155966 h 280405"/>
                <a:gd name="connsiteX11" fmla="*/ 217929 w 289385"/>
                <a:gd name="connsiteY11" fmla="*/ 161967 h 280405"/>
                <a:gd name="connsiteX12" fmla="*/ 211928 w 289385"/>
                <a:gd name="connsiteY12" fmla="*/ 176159 h 280405"/>
                <a:gd name="connsiteX13" fmla="*/ 220406 w 289385"/>
                <a:gd name="connsiteY13" fmla="*/ 215879 h 280405"/>
                <a:gd name="connsiteX14" fmla="*/ 194974 w 289385"/>
                <a:gd name="connsiteY14" fmla="*/ 280458 h 280405"/>
                <a:gd name="connsiteX15" fmla="*/ 68196 w 289385"/>
                <a:gd name="connsiteY15" fmla="*/ 277124 h 280405"/>
                <a:gd name="connsiteX16" fmla="*/ 53718 w 289385"/>
                <a:gd name="connsiteY16" fmla="*/ 236453 h 280405"/>
                <a:gd name="connsiteX17" fmla="*/ 25905 w 289385"/>
                <a:gd name="connsiteY17" fmla="*/ 194162 h 280405"/>
                <a:gd name="connsiteX18" fmla="*/ 2950 w 289385"/>
                <a:gd name="connsiteY18" fmla="*/ 149299 h 280405"/>
                <a:gd name="connsiteX19" fmla="*/ 7236 w 289385"/>
                <a:gd name="connsiteY19" fmla="*/ 100150 h 280405"/>
                <a:gd name="connsiteX20" fmla="*/ 49241 w 289385"/>
                <a:gd name="connsiteY20" fmla="*/ 78052 h 280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9385" h="280405">
                  <a:moveTo>
                    <a:pt x="49241" y="78052"/>
                  </a:moveTo>
                  <a:cubicBezTo>
                    <a:pt x="58040" y="26935"/>
                    <a:pt x="106612" y="-7370"/>
                    <a:pt x="157729" y="1429"/>
                  </a:cubicBezTo>
                  <a:cubicBezTo>
                    <a:pt x="159936" y="1809"/>
                    <a:pt x="162129" y="2268"/>
                    <a:pt x="164303" y="2805"/>
                  </a:cubicBezTo>
                  <a:cubicBezTo>
                    <a:pt x="181247" y="8158"/>
                    <a:pt x="197693" y="14978"/>
                    <a:pt x="213452" y="23188"/>
                  </a:cubicBezTo>
                  <a:cubicBezTo>
                    <a:pt x="229331" y="31412"/>
                    <a:pt x="247349" y="34570"/>
                    <a:pt x="265078" y="32237"/>
                  </a:cubicBezTo>
                  <a:cubicBezTo>
                    <a:pt x="271745" y="30808"/>
                    <a:pt x="279365" y="28331"/>
                    <a:pt x="284890" y="32237"/>
                  </a:cubicBezTo>
                  <a:cubicBezTo>
                    <a:pt x="290414" y="36142"/>
                    <a:pt x="290319" y="45953"/>
                    <a:pt x="287842" y="53097"/>
                  </a:cubicBezTo>
                  <a:cubicBezTo>
                    <a:pt x="282346" y="69461"/>
                    <a:pt x="271893" y="83709"/>
                    <a:pt x="257934" y="93864"/>
                  </a:cubicBezTo>
                  <a:cubicBezTo>
                    <a:pt x="255440" y="95711"/>
                    <a:pt x="252831" y="97397"/>
                    <a:pt x="250123" y="98912"/>
                  </a:cubicBezTo>
                  <a:cubicBezTo>
                    <a:pt x="246694" y="119772"/>
                    <a:pt x="243361" y="140536"/>
                    <a:pt x="239932" y="161396"/>
                  </a:cubicBezTo>
                  <a:cubicBezTo>
                    <a:pt x="238148" y="158411"/>
                    <a:pt x="235094" y="156409"/>
                    <a:pt x="231645" y="155966"/>
                  </a:cubicBezTo>
                  <a:cubicBezTo>
                    <a:pt x="226350" y="155503"/>
                    <a:pt x="221182" y="157764"/>
                    <a:pt x="217929" y="161967"/>
                  </a:cubicBezTo>
                  <a:cubicBezTo>
                    <a:pt x="214731" y="166097"/>
                    <a:pt x="212663" y="170988"/>
                    <a:pt x="211928" y="176159"/>
                  </a:cubicBezTo>
                  <a:cubicBezTo>
                    <a:pt x="209656" y="189994"/>
                    <a:pt x="212683" y="204177"/>
                    <a:pt x="220406" y="215879"/>
                  </a:cubicBezTo>
                  <a:lnTo>
                    <a:pt x="194974" y="280458"/>
                  </a:lnTo>
                  <a:cubicBezTo>
                    <a:pt x="154786" y="262768"/>
                    <a:pt x="109258" y="261571"/>
                    <a:pt x="68196" y="277124"/>
                  </a:cubicBezTo>
                  <a:cubicBezTo>
                    <a:pt x="65354" y="262941"/>
                    <a:pt x="60477" y="249242"/>
                    <a:pt x="53718" y="236453"/>
                  </a:cubicBezTo>
                  <a:cubicBezTo>
                    <a:pt x="45272" y="221830"/>
                    <a:pt x="35985" y="207710"/>
                    <a:pt x="25905" y="194162"/>
                  </a:cubicBezTo>
                  <a:cubicBezTo>
                    <a:pt x="15817" y="180585"/>
                    <a:pt x="8059" y="165423"/>
                    <a:pt x="2950" y="149299"/>
                  </a:cubicBezTo>
                  <a:cubicBezTo>
                    <a:pt x="-2028" y="132978"/>
                    <a:pt x="-492" y="115363"/>
                    <a:pt x="7236" y="100150"/>
                  </a:cubicBezTo>
                  <a:cubicBezTo>
                    <a:pt x="15375" y="84861"/>
                    <a:pt x="32031" y="76099"/>
                    <a:pt x="49241" y="78052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85DC6694-5ACA-4EF7-80E2-9478DB1BDE10}"/>
                </a:ext>
              </a:extLst>
            </p:cNvPr>
            <p:cNvSpPr/>
            <p:nvPr/>
          </p:nvSpPr>
          <p:spPr>
            <a:xfrm>
              <a:off x="5490953" y="3690555"/>
              <a:ext cx="41075" cy="76873"/>
            </a:xfrm>
            <a:custGeom>
              <a:avLst/>
              <a:gdLst>
                <a:gd name="connsiteX0" fmla="*/ 22481 w 41075"/>
                <a:gd name="connsiteY0" fmla="*/ 53 h 76873"/>
                <a:gd name="connsiteX1" fmla="*/ 2383 w 41075"/>
                <a:gd name="connsiteY1" fmla="*/ 18437 h 76873"/>
                <a:gd name="connsiteX2" fmla="*/ 17147 w 41075"/>
                <a:gd name="connsiteY2" fmla="*/ 76348 h 76873"/>
                <a:gd name="connsiteX3" fmla="*/ 21528 w 41075"/>
                <a:gd name="connsiteY3" fmla="*/ 75599 h 76873"/>
                <a:gd name="connsiteX4" fmla="*/ 21528 w 41075"/>
                <a:gd name="connsiteY4" fmla="*/ 71967 h 76873"/>
                <a:gd name="connsiteX5" fmla="*/ 6669 w 41075"/>
                <a:gd name="connsiteY5" fmla="*/ 27390 h 76873"/>
                <a:gd name="connsiteX6" fmla="*/ 17337 w 41075"/>
                <a:gd name="connsiteY6" fmla="*/ 7483 h 76873"/>
                <a:gd name="connsiteX7" fmla="*/ 33743 w 41075"/>
                <a:gd name="connsiteY7" fmla="*/ 13210 h 76873"/>
                <a:gd name="connsiteX8" fmla="*/ 34959 w 41075"/>
                <a:gd name="connsiteY8" fmla="*/ 18913 h 76873"/>
                <a:gd name="connsiteX9" fmla="*/ 38599 w 41075"/>
                <a:gd name="connsiteY9" fmla="*/ 21463 h 76873"/>
                <a:gd name="connsiteX10" fmla="*/ 41150 w 41075"/>
                <a:gd name="connsiteY10" fmla="*/ 18913 h 76873"/>
                <a:gd name="connsiteX11" fmla="*/ 23057 w 41075"/>
                <a:gd name="connsiteY11" fmla="*/ 56 h 76873"/>
                <a:gd name="connsiteX12" fmla="*/ 22481 w 41075"/>
                <a:gd name="connsiteY12" fmla="*/ 54 h 7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075" h="76873">
                  <a:moveTo>
                    <a:pt x="22481" y="53"/>
                  </a:moveTo>
                  <a:cubicBezTo>
                    <a:pt x="12491" y="1145"/>
                    <a:pt x="4359" y="8583"/>
                    <a:pt x="2383" y="18437"/>
                  </a:cubicBezTo>
                  <a:cubicBezTo>
                    <a:pt x="-3527" y="38990"/>
                    <a:pt x="2118" y="61133"/>
                    <a:pt x="17147" y="76348"/>
                  </a:cubicBezTo>
                  <a:cubicBezTo>
                    <a:pt x="18564" y="77351"/>
                    <a:pt x="20525" y="77016"/>
                    <a:pt x="21528" y="75599"/>
                  </a:cubicBezTo>
                  <a:cubicBezTo>
                    <a:pt x="22298" y="74511"/>
                    <a:pt x="22298" y="73055"/>
                    <a:pt x="21528" y="71967"/>
                  </a:cubicBezTo>
                  <a:cubicBezTo>
                    <a:pt x="9983" y="60184"/>
                    <a:pt x="4502" y="43743"/>
                    <a:pt x="6669" y="27390"/>
                  </a:cubicBezTo>
                  <a:cubicBezTo>
                    <a:pt x="6993" y="19472"/>
                    <a:pt x="10924" y="12138"/>
                    <a:pt x="17337" y="7483"/>
                  </a:cubicBezTo>
                  <a:cubicBezTo>
                    <a:pt x="23449" y="4534"/>
                    <a:pt x="30794" y="7098"/>
                    <a:pt x="33743" y="13210"/>
                  </a:cubicBezTo>
                  <a:cubicBezTo>
                    <a:pt x="34600" y="14986"/>
                    <a:pt x="35017" y="16942"/>
                    <a:pt x="34959" y="18913"/>
                  </a:cubicBezTo>
                  <a:cubicBezTo>
                    <a:pt x="35260" y="20623"/>
                    <a:pt x="36890" y="21765"/>
                    <a:pt x="38599" y="21463"/>
                  </a:cubicBezTo>
                  <a:cubicBezTo>
                    <a:pt x="39901" y="21234"/>
                    <a:pt x="40921" y="20215"/>
                    <a:pt x="41150" y="18913"/>
                  </a:cubicBezTo>
                  <a:cubicBezTo>
                    <a:pt x="41361" y="8710"/>
                    <a:pt x="33260" y="268"/>
                    <a:pt x="23057" y="56"/>
                  </a:cubicBezTo>
                  <a:cubicBezTo>
                    <a:pt x="22865" y="53"/>
                    <a:pt x="22673" y="52"/>
                    <a:pt x="22481" y="54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97D2AB99-A607-4031-87BB-9A9E00FC05E8}"/>
                </a:ext>
              </a:extLst>
            </p:cNvPr>
            <p:cNvSpPr/>
            <p:nvPr/>
          </p:nvSpPr>
          <p:spPr>
            <a:xfrm>
              <a:off x="6239636" y="2430874"/>
              <a:ext cx="81343" cy="68865"/>
            </a:xfrm>
            <a:custGeom>
              <a:avLst/>
              <a:gdLst>
                <a:gd name="connsiteX0" fmla="*/ 79 w 81343"/>
                <a:gd name="connsiteY0" fmla="*/ 10721 h 68865"/>
                <a:gd name="connsiteX1" fmla="*/ 18176 w 81343"/>
                <a:gd name="connsiteY1" fmla="*/ 68918 h 68865"/>
                <a:gd name="connsiteX2" fmla="*/ 81422 w 81343"/>
                <a:gd name="connsiteY2" fmla="*/ 56631 h 68865"/>
                <a:gd name="connsiteX3" fmla="*/ 71897 w 81343"/>
                <a:gd name="connsiteY3" fmla="*/ 53 h 68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343" h="68865">
                  <a:moveTo>
                    <a:pt x="79" y="10721"/>
                  </a:moveTo>
                  <a:cubicBezTo>
                    <a:pt x="8270" y="32056"/>
                    <a:pt x="18176" y="68918"/>
                    <a:pt x="18176" y="68918"/>
                  </a:cubicBezTo>
                  <a:lnTo>
                    <a:pt x="81422" y="56631"/>
                  </a:lnTo>
                  <a:lnTo>
                    <a:pt x="71897" y="53"/>
                  </a:lnTo>
                  <a:close/>
                </a:path>
              </a:pathLst>
            </a:custGeom>
            <a:solidFill>
              <a:srgbClr val="FFA1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3630DB06-C3E2-4CBE-8550-8519F39A48B3}"/>
                </a:ext>
              </a:extLst>
            </p:cNvPr>
            <p:cNvSpPr/>
            <p:nvPr/>
          </p:nvSpPr>
          <p:spPr>
            <a:xfrm>
              <a:off x="6413373" y="2446495"/>
              <a:ext cx="83629" cy="95250"/>
            </a:xfrm>
            <a:custGeom>
              <a:avLst/>
              <a:gdLst>
                <a:gd name="connsiteX0" fmla="*/ 5032 w 83629"/>
                <a:gd name="connsiteY0" fmla="*/ 53 h 95250"/>
                <a:gd name="connsiteX1" fmla="*/ 79 w 83629"/>
                <a:gd name="connsiteY1" fmla="*/ 95303 h 95250"/>
                <a:gd name="connsiteX2" fmla="*/ 59896 w 83629"/>
                <a:gd name="connsiteY2" fmla="*/ 71490 h 95250"/>
                <a:gd name="connsiteX3" fmla="*/ 83708 w 83629"/>
                <a:gd name="connsiteY3" fmla="*/ 24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629" h="95250">
                  <a:moveTo>
                    <a:pt x="5032" y="53"/>
                  </a:moveTo>
                  <a:cubicBezTo>
                    <a:pt x="4174" y="2529"/>
                    <a:pt x="79" y="95303"/>
                    <a:pt x="79" y="95303"/>
                  </a:cubicBezTo>
                  <a:lnTo>
                    <a:pt x="59896" y="71490"/>
                  </a:lnTo>
                  <a:lnTo>
                    <a:pt x="83708" y="243"/>
                  </a:lnTo>
                  <a:close/>
                </a:path>
              </a:pathLst>
            </a:custGeom>
            <a:solidFill>
              <a:srgbClr val="FFA1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62262E07-5206-401A-80E9-4E701C68E6FC}"/>
                </a:ext>
              </a:extLst>
            </p:cNvPr>
            <p:cNvSpPr/>
            <p:nvPr/>
          </p:nvSpPr>
          <p:spPr>
            <a:xfrm>
              <a:off x="6040399" y="1917835"/>
              <a:ext cx="658144" cy="548758"/>
            </a:xfrm>
            <a:custGeom>
              <a:avLst/>
              <a:gdLst>
                <a:gd name="connsiteX0" fmla="*/ 159216 w 658144"/>
                <a:gd name="connsiteY0" fmla="*/ 548620 h 548758"/>
                <a:gd name="connsiteX1" fmla="*/ 279421 w 658144"/>
                <a:gd name="connsiteY1" fmla="*/ 524617 h 548758"/>
                <a:gd name="connsiteX2" fmla="*/ 184171 w 658144"/>
                <a:gd name="connsiteY2" fmla="*/ 204482 h 548758"/>
                <a:gd name="connsiteX3" fmla="*/ 332761 w 658144"/>
                <a:gd name="connsiteY3" fmla="*/ 200101 h 548758"/>
                <a:gd name="connsiteX4" fmla="*/ 320760 w 658144"/>
                <a:gd name="connsiteY4" fmla="*/ 548620 h 548758"/>
                <a:gd name="connsiteX5" fmla="*/ 459444 w 658144"/>
                <a:gd name="connsiteY5" fmla="*/ 545382 h 548758"/>
                <a:gd name="connsiteX6" fmla="*/ 534882 w 658144"/>
                <a:gd name="connsiteY6" fmla="*/ 228485 h 548758"/>
                <a:gd name="connsiteX7" fmla="*/ 648515 w 658144"/>
                <a:gd name="connsiteY7" fmla="*/ 197910 h 548758"/>
                <a:gd name="connsiteX8" fmla="*/ 658040 w 658144"/>
                <a:gd name="connsiteY8" fmla="*/ 15411 h 548758"/>
                <a:gd name="connsiteX9" fmla="*/ 360860 w 658144"/>
                <a:gd name="connsiteY9" fmla="*/ 171 h 548758"/>
                <a:gd name="connsiteX10" fmla="*/ 33581 w 658144"/>
                <a:gd name="connsiteY10" fmla="*/ 73418 h 548758"/>
                <a:gd name="connsiteX11" fmla="*/ 57584 w 658144"/>
                <a:gd name="connsiteY11" fmla="*/ 317068 h 548758"/>
                <a:gd name="connsiteX12" fmla="*/ 159216 w 658144"/>
                <a:gd name="connsiteY12" fmla="*/ 548620 h 54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8144" h="548758">
                  <a:moveTo>
                    <a:pt x="159216" y="548620"/>
                  </a:moveTo>
                  <a:cubicBezTo>
                    <a:pt x="191982" y="547573"/>
                    <a:pt x="279421" y="524617"/>
                    <a:pt x="279421" y="524617"/>
                  </a:cubicBezTo>
                  <a:cubicBezTo>
                    <a:pt x="267420" y="474325"/>
                    <a:pt x="187600" y="215341"/>
                    <a:pt x="184171" y="204482"/>
                  </a:cubicBezTo>
                  <a:cubicBezTo>
                    <a:pt x="231129" y="193528"/>
                    <a:pt x="332761" y="200101"/>
                    <a:pt x="332761" y="200101"/>
                  </a:cubicBezTo>
                  <a:cubicBezTo>
                    <a:pt x="318569" y="251440"/>
                    <a:pt x="328380" y="518045"/>
                    <a:pt x="320760" y="548620"/>
                  </a:cubicBezTo>
                  <a:cubicBezTo>
                    <a:pt x="367718" y="549763"/>
                    <a:pt x="459444" y="545382"/>
                    <a:pt x="459444" y="545382"/>
                  </a:cubicBezTo>
                  <a:cubicBezTo>
                    <a:pt x="479161" y="485279"/>
                    <a:pt x="504307" y="264585"/>
                    <a:pt x="534882" y="228485"/>
                  </a:cubicBezTo>
                  <a:cubicBezTo>
                    <a:pt x="565457" y="192385"/>
                    <a:pt x="648515" y="197910"/>
                    <a:pt x="648515" y="197910"/>
                  </a:cubicBezTo>
                  <a:cubicBezTo>
                    <a:pt x="655871" y="137367"/>
                    <a:pt x="659053" y="76390"/>
                    <a:pt x="658040" y="15411"/>
                  </a:cubicBezTo>
                  <a:cubicBezTo>
                    <a:pt x="658040" y="15411"/>
                    <a:pt x="429440" y="2362"/>
                    <a:pt x="360860" y="171"/>
                  </a:cubicBezTo>
                  <a:cubicBezTo>
                    <a:pt x="292280" y="-2020"/>
                    <a:pt x="96922" y="26365"/>
                    <a:pt x="33581" y="73418"/>
                  </a:cubicBezTo>
                  <a:cubicBezTo>
                    <a:pt x="-29760" y="120472"/>
                    <a:pt x="7292" y="215531"/>
                    <a:pt x="57584" y="317068"/>
                  </a:cubicBezTo>
                  <a:cubicBezTo>
                    <a:pt x="107876" y="418604"/>
                    <a:pt x="159216" y="548620"/>
                    <a:pt x="159216" y="548620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C62B34D1-EEAE-4193-B490-577DF71A8E0A}"/>
                </a:ext>
              </a:extLst>
            </p:cNvPr>
            <p:cNvSpPr/>
            <p:nvPr/>
          </p:nvSpPr>
          <p:spPr>
            <a:xfrm>
              <a:off x="6204394" y="1981675"/>
              <a:ext cx="133327" cy="276587"/>
            </a:xfrm>
            <a:custGeom>
              <a:avLst/>
              <a:gdLst>
                <a:gd name="connsiteX0" fmla="*/ 79 w 133327"/>
                <a:gd name="connsiteY0" fmla="*/ 62537 h 276587"/>
                <a:gd name="connsiteX1" fmla="*/ 53419 w 133327"/>
                <a:gd name="connsiteY1" fmla="*/ 155120 h 276587"/>
                <a:gd name="connsiteX2" fmla="*/ 91518 w 133327"/>
                <a:gd name="connsiteY2" fmla="*/ 243607 h 276587"/>
                <a:gd name="connsiteX3" fmla="*/ 106282 w 133327"/>
                <a:gd name="connsiteY3" fmla="*/ 273134 h 276587"/>
                <a:gd name="connsiteX4" fmla="*/ 124284 w 133327"/>
                <a:gd name="connsiteY4" fmla="*/ 253132 h 276587"/>
                <a:gd name="connsiteX5" fmla="*/ 133048 w 133327"/>
                <a:gd name="connsiteY5" fmla="*/ 193029 h 276587"/>
                <a:gd name="connsiteX6" fmla="*/ 50942 w 133327"/>
                <a:gd name="connsiteY6" fmla="*/ 53 h 276587"/>
                <a:gd name="connsiteX7" fmla="*/ 79 w 133327"/>
                <a:gd name="connsiteY7" fmla="*/ 62537 h 27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27" h="276587">
                  <a:moveTo>
                    <a:pt x="79" y="62537"/>
                  </a:moveTo>
                  <a:cubicBezTo>
                    <a:pt x="21971" y="90839"/>
                    <a:pt x="39915" y="121985"/>
                    <a:pt x="53419" y="155120"/>
                  </a:cubicBezTo>
                  <a:cubicBezTo>
                    <a:pt x="61610" y="179694"/>
                    <a:pt x="82851" y="249322"/>
                    <a:pt x="91518" y="243607"/>
                  </a:cubicBezTo>
                  <a:cubicBezTo>
                    <a:pt x="95614" y="281707"/>
                    <a:pt x="103806" y="274754"/>
                    <a:pt x="106282" y="273134"/>
                  </a:cubicBezTo>
                  <a:cubicBezTo>
                    <a:pt x="115807" y="280469"/>
                    <a:pt x="125332" y="277421"/>
                    <a:pt x="124284" y="253132"/>
                  </a:cubicBezTo>
                  <a:cubicBezTo>
                    <a:pt x="126761" y="237892"/>
                    <a:pt x="135238" y="220366"/>
                    <a:pt x="133048" y="193029"/>
                  </a:cubicBezTo>
                  <a:cubicBezTo>
                    <a:pt x="130857" y="165692"/>
                    <a:pt x="83708" y="42820"/>
                    <a:pt x="50942" y="53"/>
                  </a:cubicBezTo>
                  <a:cubicBezTo>
                    <a:pt x="30940" y="10054"/>
                    <a:pt x="79" y="62537"/>
                    <a:pt x="79" y="62537"/>
                  </a:cubicBezTo>
                  <a:close/>
                </a:path>
              </a:pathLst>
            </a:custGeom>
            <a:solidFill>
              <a:srgbClr val="FFA1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3C0EBDC1-8028-42FB-AB57-33ED3E78192E}"/>
                </a:ext>
              </a:extLst>
            </p:cNvPr>
            <p:cNvSpPr/>
            <p:nvPr/>
          </p:nvSpPr>
          <p:spPr>
            <a:xfrm>
              <a:off x="6687978" y="2023669"/>
              <a:ext cx="176974" cy="120139"/>
            </a:xfrm>
            <a:custGeom>
              <a:avLst/>
              <a:gdLst>
                <a:gd name="connsiteX0" fmla="*/ 3317 w 176974"/>
                <a:gd name="connsiteY0" fmla="*/ 22638 h 120139"/>
                <a:gd name="connsiteX1" fmla="*/ 79 w 176974"/>
                <a:gd name="connsiteY1" fmla="*/ 100267 h 120139"/>
                <a:gd name="connsiteX2" fmla="*/ 93995 w 176974"/>
                <a:gd name="connsiteY2" fmla="*/ 118841 h 120139"/>
                <a:gd name="connsiteX3" fmla="*/ 95138 w 176974"/>
                <a:gd name="connsiteY3" fmla="*/ 101886 h 120139"/>
                <a:gd name="connsiteX4" fmla="*/ 177053 w 176974"/>
                <a:gd name="connsiteY4" fmla="*/ 95314 h 120139"/>
                <a:gd name="connsiteX5" fmla="*/ 113712 w 176974"/>
                <a:gd name="connsiteY5" fmla="*/ 81884 h 120139"/>
                <a:gd name="connsiteX6" fmla="*/ 80755 w 176974"/>
                <a:gd name="connsiteY6" fmla="*/ 21019 h 120139"/>
                <a:gd name="connsiteX7" fmla="*/ 3317 w 176974"/>
                <a:gd name="connsiteY7" fmla="*/ 22638 h 12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974" h="120139">
                  <a:moveTo>
                    <a:pt x="3317" y="22638"/>
                  </a:moveTo>
                  <a:cubicBezTo>
                    <a:pt x="3317" y="53785"/>
                    <a:pt x="79" y="94266"/>
                    <a:pt x="79" y="100267"/>
                  </a:cubicBezTo>
                  <a:cubicBezTo>
                    <a:pt x="79" y="106268"/>
                    <a:pt x="66754" y="113411"/>
                    <a:pt x="93995" y="118841"/>
                  </a:cubicBezTo>
                  <a:cubicBezTo>
                    <a:pt x="121237" y="124270"/>
                    <a:pt x="137715" y="112269"/>
                    <a:pt x="95138" y="101886"/>
                  </a:cubicBezTo>
                  <a:cubicBezTo>
                    <a:pt x="162861" y="98076"/>
                    <a:pt x="177053" y="98648"/>
                    <a:pt x="177053" y="95314"/>
                  </a:cubicBezTo>
                  <a:cubicBezTo>
                    <a:pt x="177053" y="91980"/>
                    <a:pt x="152955" y="81884"/>
                    <a:pt x="113712" y="81884"/>
                  </a:cubicBezTo>
                  <a:cubicBezTo>
                    <a:pt x="74469" y="81884"/>
                    <a:pt x="80755" y="69120"/>
                    <a:pt x="80755" y="21019"/>
                  </a:cubicBezTo>
                  <a:cubicBezTo>
                    <a:pt x="80755" y="-27082"/>
                    <a:pt x="3317" y="22638"/>
                    <a:pt x="3317" y="22638"/>
                  </a:cubicBezTo>
                  <a:close/>
                </a:path>
              </a:pathLst>
            </a:custGeom>
            <a:solidFill>
              <a:srgbClr val="FFA1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6590B344-5F7C-4B01-8D98-8BB41DB2E25B}"/>
                </a:ext>
              </a:extLst>
            </p:cNvPr>
            <p:cNvSpPr/>
            <p:nvPr/>
          </p:nvSpPr>
          <p:spPr>
            <a:xfrm>
              <a:off x="6088247" y="1475786"/>
              <a:ext cx="695599" cy="582660"/>
            </a:xfrm>
            <a:custGeom>
              <a:avLst/>
              <a:gdLst>
                <a:gd name="connsiteX0" fmla="*/ 105843 w 695599"/>
                <a:gd name="connsiteY0" fmla="*/ 563092 h 582660"/>
                <a:gd name="connsiteX1" fmla="*/ 182043 w 695599"/>
                <a:gd name="connsiteY1" fmla="*/ 514991 h 582660"/>
                <a:gd name="connsiteX2" fmla="*/ 132894 w 695599"/>
                <a:gd name="connsiteY2" fmla="*/ 418884 h 582660"/>
                <a:gd name="connsiteX3" fmla="*/ 228144 w 695599"/>
                <a:gd name="connsiteY3" fmla="*/ 277914 h 582660"/>
                <a:gd name="connsiteX4" fmla="*/ 326537 w 695599"/>
                <a:gd name="connsiteY4" fmla="*/ 441839 h 582660"/>
                <a:gd name="connsiteX5" fmla="*/ 597524 w 695599"/>
                <a:gd name="connsiteY5" fmla="*/ 456031 h 582660"/>
                <a:gd name="connsiteX6" fmla="*/ 598571 w 695599"/>
                <a:gd name="connsiteY6" fmla="*/ 582714 h 582660"/>
                <a:gd name="connsiteX7" fmla="*/ 691535 w 695599"/>
                <a:gd name="connsiteY7" fmla="*/ 572617 h 582660"/>
                <a:gd name="connsiteX8" fmla="*/ 693726 w 695599"/>
                <a:gd name="connsiteY8" fmla="*/ 250291 h 582660"/>
                <a:gd name="connsiteX9" fmla="*/ 412929 w 695599"/>
                <a:gd name="connsiteY9" fmla="*/ 6261 h 582660"/>
                <a:gd name="connsiteX10" fmla="*/ 76411 w 695599"/>
                <a:gd name="connsiteY10" fmla="*/ 220383 h 582660"/>
                <a:gd name="connsiteX11" fmla="*/ 11927 w 695599"/>
                <a:gd name="connsiteY11" fmla="*/ 452031 h 582660"/>
                <a:gd name="connsiteX12" fmla="*/ 105843 w 695599"/>
                <a:gd name="connsiteY12" fmla="*/ 563092 h 582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599" h="582660">
                  <a:moveTo>
                    <a:pt x="105843" y="563092"/>
                  </a:moveTo>
                  <a:cubicBezTo>
                    <a:pt x="105843" y="563092"/>
                    <a:pt x="174709" y="516134"/>
                    <a:pt x="182043" y="514991"/>
                  </a:cubicBezTo>
                  <a:cubicBezTo>
                    <a:pt x="166803" y="474605"/>
                    <a:pt x="131846" y="430885"/>
                    <a:pt x="132894" y="418884"/>
                  </a:cubicBezTo>
                  <a:cubicBezTo>
                    <a:pt x="133942" y="406882"/>
                    <a:pt x="212714" y="291058"/>
                    <a:pt x="228144" y="277914"/>
                  </a:cubicBezTo>
                  <a:cubicBezTo>
                    <a:pt x="258719" y="360972"/>
                    <a:pt x="288247" y="431933"/>
                    <a:pt x="326537" y="441839"/>
                  </a:cubicBezTo>
                  <a:cubicBezTo>
                    <a:pt x="393212" y="444030"/>
                    <a:pt x="555995" y="479939"/>
                    <a:pt x="597524" y="456031"/>
                  </a:cubicBezTo>
                  <a:cubicBezTo>
                    <a:pt x="597524" y="521563"/>
                    <a:pt x="598571" y="582714"/>
                    <a:pt x="598571" y="582714"/>
                  </a:cubicBezTo>
                  <a:lnTo>
                    <a:pt x="691535" y="572617"/>
                  </a:lnTo>
                  <a:cubicBezTo>
                    <a:pt x="691535" y="572617"/>
                    <a:pt x="699155" y="344017"/>
                    <a:pt x="693726" y="250291"/>
                  </a:cubicBezTo>
                  <a:cubicBezTo>
                    <a:pt x="688297" y="156565"/>
                    <a:pt x="664199" y="-36983"/>
                    <a:pt x="412929" y="6261"/>
                  </a:cubicBezTo>
                  <a:cubicBezTo>
                    <a:pt x="276341" y="35693"/>
                    <a:pt x="146229" y="72936"/>
                    <a:pt x="76411" y="220383"/>
                  </a:cubicBezTo>
                  <a:cubicBezTo>
                    <a:pt x="6593" y="367830"/>
                    <a:pt x="-16458" y="423646"/>
                    <a:pt x="11927" y="452031"/>
                  </a:cubicBezTo>
                  <a:cubicBezTo>
                    <a:pt x="40311" y="480415"/>
                    <a:pt x="105843" y="563092"/>
                    <a:pt x="105843" y="563092"/>
                  </a:cubicBezTo>
                  <a:close/>
                </a:path>
              </a:pathLst>
            </a:custGeom>
            <a:solidFill>
              <a:srgbClr val="4376C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9C1FA310-EFD6-4BD8-8B52-1AA7E4737D3C}"/>
                </a:ext>
              </a:extLst>
            </p:cNvPr>
            <p:cNvSpPr/>
            <p:nvPr/>
          </p:nvSpPr>
          <p:spPr>
            <a:xfrm>
              <a:off x="6412925" y="1664489"/>
              <a:ext cx="38820" cy="33069"/>
            </a:xfrm>
            <a:custGeom>
              <a:avLst/>
              <a:gdLst>
                <a:gd name="connsiteX0" fmla="*/ 526 w 38820"/>
                <a:gd name="connsiteY0" fmla="*/ 3581 h 33069"/>
                <a:gd name="connsiteX1" fmla="*/ 7765 w 38820"/>
                <a:gd name="connsiteY1" fmla="*/ 32727 h 33069"/>
                <a:gd name="connsiteX2" fmla="*/ 21004 w 38820"/>
                <a:gd name="connsiteY2" fmla="*/ 25679 h 33069"/>
                <a:gd name="connsiteX3" fmla="*/ 38149 w 38820"/>
                <a:gd name="connsiteY3" fmla="*/ 5867 h 33069"/>
                <a:gd name="connsiteX4" fmla="*/ 33482 w 38820"/>
                <a:gd name="connsiteY4" fmla="*/ 1199 h 33069"/>
                <a:gd name="connsiteX5" fmla="*/ 10908 w 38820"/>
                <a:gd name="connsiteY5" fmla="*/ 25869 h 33069"/>
                <a:gd name="connsiteX6" fmla="*/ 7098 w 38820"/>
                <a:gd name="connsiteY6" fmla="*/ 3581 h 33069"/>
                <a:gd name="connsiteX7" fmla="*/ 3250 w 38820"/>
                <a:gd name="connsiteY7" fmla="*/ 856 h 33069"/>
                <a:gd name="connsiteX8" fmla="*/ 526 w 38820"/>
                <a:gd name="connsiteY8" fmla="*/ 3581 h 3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20" h="33069">
                  <a:moveTo>
                    <a:pt x="526" y="3581"/>
                  </a:moveTo>
                  <a:cubicBezTo>
                    <a:pt x="526" y="12439"/>
                    <a:pt x="-2618" y="28441"/>
                    <a:pt x="7765" y="32727"/>
                  </a:cubicBezTo>
                  <a:cubicBezTo>
                    <a:pt x="12718" y="34727"/>
                    <a:pt x="18052" y="28631"/>
                    <a:pt x="21004" y="25679"/>
                  </a:cubicBezTo>
                  <a:cubicBezTo>
                    <a:pt x="27146" y="19456"/>
                    <a:pt x="32873" y="12838"/>
                    <a:pt x="38149" y="5867"/>
                  </a:cubicBezTo>
                  <a:cubicBezTo>
                    <a:pt x="40721" y="2533"/>
                    <a:pt x="36054" y="-2134"/>
                    <a:pt x="33482" y="1199"/>
                  </a:cubicBezTo>
                  <a:cubicBezTo>
                    <a:pt x="27163" y="10450"/>
                    <a:pt x="19563" y="18756"/>
                    <a:pt x="10908" y="25869"/>
                  </a:cubicBezTo>
                  <a:cubicBezTo>
                    <a:pt x="6241" y="29203"/>
                    <a:pt x="7098" y="6819"/>
                    <a:pt x="7098" y="3581"/>
                  </a:cubicBezTo>
                  <a:cubicBezTo>
                    <a:pt x="6788" y="1766"/>
                    <a:pt x="5065" y="546"/>
                    <a:pt x="3250" y="856"/>
                  </a:cubicBezTo>
                  <a:cubicBezTo>
                    <a:pt x="1856" y="1094"/>
                    <a:pt x="764" y="2186"/>
                    <a:pt x="526" y="3581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95E5507D-0305-4468-A30A-94E8525844F0}"/>
                </a:ext>
              </a:extLst>
            </p:cNvPr>
            <p:cNvSpPr/>
            <p:nvPr/>
          </p:nvSpPr>
          <p:spPr>
            <a:xfrm>
              <a:off x="6479056" y="1511553"/>
              <a:ext cx="90725" cy="165436"/>
            </a:xfrm>
            <a:custGeom>
              <a:avLst/>
              <a:gdLst>
                <a:gd name="connsiteX0" fmla="*/ 1642 w 90725"/>
                <a:gd name="connsiteY0" fmla="*/ 145372 h 165436"/>
                <a:gd name="connsiteX1" fmla="*/ 26978 w 90725"/>
                <a:gd name="connsiteY1" fmla="*/ 165089 h 165436"/>
                <a:gd name="connsiteX2" fmla="*/ 30979 w 90725"/>
                <a:gd name="connsiteY2" fmla="*/ 164517 h 165436"/>
                <a:gd name="connsiteX3" fmla="*/ 61650 w 90725"/>
                <a:gd name="connsiteY3" fmla="*/ 122131 h 165436"/>
                <a:gd name="connsiteX4" fmla="*/ 85938 w 90725"/>
                <a:gd name="connsiteY4" fmla="*/ 68124 h 165436"/>
                <a:gd name="connsiteX5" fmla="*/ 69650 w 90725"/>
                <a:gd name="connsiteY5" fmla="*/ 116 h 165436"/>
                <a:gd name="connsiteX6" fmla="*/ 67936 w 90725"/>
                <a:gd name="connsiteY6" fmla="*/ 6402 h 165436"/>
                <a:gd name="connsiteX7" fmla="*/ 81652 w 90725"/>
                <a:gd name="connsiteY7" fmla="*/ 55932 h 165436"/>
                <a:gd name="connsiteX8" fmla="*/ 63364 w 90725"/>
                <a:gd name="connsiteY8" fmla="*/ 104986 h 165436"/>
                <a:gd name="connsiteX9" fmla="*/ 37075 w 90725"/>
                <a:gd name="connsiteY9" fmla="*/ 148420 h 165436"/>
                <a:gd name="connsiteX10" fmla="*/ 19739 w 90725"/>
                <a:gd name="connsiteY10" fmla="*/ 151658 h 165436"/>
                <a:gd name="connsiteX11" fmla="*/ 4880 w 90725"/>
                <a:gd name="connsiteY11" fmla="*/ 139752 h 165436"/>
                <a:gd name="connsiteX12" fmla="*/ 1642 w 90725"/>
                <a:gd name="connsiteY12" fmla="*/ 145372 h 16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725" h="165436">
                  <a:moveTo>
                    <a:pt x="1642" y="145372"/>
                  </a:moveTo>
                  <a:cubicBezTo>
                    <a:pt x="11167" y="151182"/>
                    <a:pt x="17644" y="159469"/>
                    <a:pt x="26978" y="165089"/>
                  </a:cubicBezTo>
                  <a:cubicBezTo>
                    <a:pt x="28294" y="165788"/>
                    <a:pt x="29911" y="165557"/>
                    <a:pt x="30979" y="164517"/>
                  </a:cubicBezTo>
                  <a:cubicBezTo>
                    <a:pt x="43296" y="152028"/>
                    <a:pt x="53638" y="137735"/>
                    <a:pt x="61650" y="122131"/>
                  </a:cubicBezTo>
                  <a:cubicBezTo>
                    <a:pt x="71989" y="105224"/>
                    <a:pt x="80150" y="87078"/>
                    <a:pt x="85938" y="68124"/>
                  </a:cubicBezTo>
                  <a:cubicBezTo>
                    <a:pt x="91081" y="48407"/>
                    <a:pt x="98606" y="4878"/>
                    <a:pt x="69650" y="116"/>
                  </a:cubicBezTo>
                  <a:cubicBezTo>
                    <a:pt x="65555" y="-646"/>
                    <a:pt x="63745" y="5735"/>
                    <a:pt x="67936" y="6402"/>
                  </a:cubicBezTo>
                  <a:cubicBezTo>
                    <a:pt x="89462" y="9926"/>
                    <a:pt x="83747" y="40978"/>
                    <a:pt x="81652" y="55932"/>
                  </a:cubicBezTo>
                  <a:cubicBezTo>
                    <a:pt x="78617" y="73267"/>
                    <a:pt x="72417" y="89895"/>
                    <a:pt x="63364" y="104986"/>
                  </a:cubicBezTo>
                  <a:cubicBezTo>
                    <a:pt x="55789" y="120151"/>
                    <a:pt x="46997" y="134676"/>
                    <a:pt x="37075" y="148420"/>
                  </a:cubicBezTo>
                  <a:cubicBezTo>
                    <a:pt x="30598" y="156802"/>
                    <a:pt x="28598" y="159374"/>
                    <a:pt x="19739" y="151658"/>
                  </a:cubicBezTo>
                  <a:cubicBezTo>
                    <a:pt x="15115" y="147296"/>
                    <a:pt x="10146" y="143314"/>
                    <a:pt x="4880" y="139752"/>
                  </a:cubicBezTo>
                  <a:cubicBezTo>
                    <a:pt x="1356" y="137466"/>
                    <a:pt x="-1978" y="143086"/>
                    <a:pt x="1642" y="145372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34B5CB27-16D5-4315-A74D-0835A1031991}"/>
                </a:ext>
              </a:extLst>
            </p:cNvPr>
            <p:cNvSpPr/>
            <p:nvPr/>
          </p:nvSpPr>
          <p:spPr>
            <a:xfrm>
              <a:off x="6265747" y="1378023"/>
              <a:ext cx="287613" cy="292565"/>
            </a:xfrm>
            <a:custGeom>
              <a:avLst/>
              <a:gdLst>
                <a:gd name="connsiteX0" fmla="*/ 543 w 287613"/>
                <a:gd name="connsiteY0" fmla="*/ 130217 h 292565"/>
                <a:gd name="connsiteX1" fmla="*/ 55121 w 287613"/>
                <a:gd name="connsiteY1" fmla="*/ 244517 h 292565"/>
                <a:gd name="connsiteX2" fmla="*/ 150371 w 287613"/>
                <a:gd name="connsiteY2" fmla="*/ 292618 h 292565"/>
                <a:gd name="connsiteX3" fmla="*/ 257242 w 287613"/>
                <a:gd name="connsiteY3" fmla="*/ 179366 h 292565"/>
                <a:gd name="connsiteX4" fmla="*/ 266767 w 287613"/>
                <a:gd name="connsiteY4" fmla="*/ 112691 h 292565"/>
                <a:gd name="connsiteX5" fmla="*/ 67885 w 287613"/>
                <a:gd name="connsiteY5" fmla="*/ 13250 h 292565"/>
                <a:gd name="connsiteX6" fmla="*/ 543 w 287613"/>
                <a:gd name="connsiteY6" fmla="*/ 130217 h 29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613" h="292565">
                  <a:moveTo>
                    <a:pt x="543" y="130217"/>
                  </a:moveTo>
                  <a:cubicBezTo>
                    <a:pt x="543" y="178318"/>
                    <a:pt x="21307" y="221942"/>
                    <a:pt x="55121" y="244517"/>
                  </a:cubicBezTo>
                  <a:cubicBezTo>
                    <a:pt x="88935" y="267091"/>
                    <a:pt x="102746" y="292618"/>
                    <a:pt x="150371" y="292618"/>
                  </a:cubicBezTo>
                  <a:cubicBezTo>
                    <a:pt x="197996" y="292618"/>
                    <a:pt x="257242" y="242707"/>
                    <a:pt x="257242" y="179366"/>
                  </a:cubicBezTo>
                  <a:cubicBezTo>
                    <a:pt x="290008" y="172793"/>
                    <a:pt x="300962" y="108309"/>
                    <a:pt x="266767" y="112691"/>
                  </a:cubicBezTo>
                  <a:cubicBezTo>
                    <a:pt x="239430" y="38396"/>
                    <a:pt x="177137" y="-29327"/>
                    <a:pt x="67885" y="13250"/>
                  </a:cubicBezTo>
                  <a:cubicBezTo>
                    <a:pt x="2734" y="52588"/>
                    <a:pt x="-1838" y="89354"/>
                    <a:pt x="543" y="130217"/>
                  </a:cubicBezTo>
                  <a:close/>
                </a:path>
              </a:pathLst>
            </a:custGeom>
            <a:solidFill>
              <a:srgbClr val="FFA1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E5126DD0-FE32-4799-B00C-90D5D1C0B507}"/>
                </a:ext>
              </a:extLst>
            </p:cNvPr>
            <p:cNvSpPr/>
            <p:nvPr/>
          </p:nvSpPr>
          <p:spPr>
            <a:xfrm>
              <a:off x="6260910" y="1376528"/>
              <a:ext cx="271905" cy="181952"/>
            </a:xfrm>
            <a:custGeom>
              <a:avLst/>
              <a:gdLst>
                <a:gd name="connsiteX0" fmla="*/ 5094 w 271905"/>
                <a:gd name="connsiteY0" fmla="*/ 157525 h 181952"/>
                <a:gd name="connsiteX1" fmla="*/ 144349 w 271905"/>
                <a:gd name="connsiteY1" fmla="*/ 156763 h 181952"/>
                <a:gd name="connsiteX2" fmla="*/ 202547 w 271905"/>
                <a:gd name="connsiteY2" fmla="*/ 132950 h 181952"/>
                <a:gd name="connsiteX3" fmla="*/ 237504 w 271905"/>
                <a:gd name="connsiteY3" fmla="*/ 178861 h 181952"/>
                <a:gd name="connsiteX4" fmla="*/ 250648 w 271905"/>
                <a:gd name="connsiteY4" fmla="*/ 165716 h 181952"/>
                <a:gd name="connsiteX5" fmla="*/ 271984 w 271905"/>
                <a:gd name="connsiteY5" fmla="*/ 113805 h 181952"/>
                <a:gd name="connsiteX6" fmla="*/ 100534 w 271905"/>
                <a:gd name="connsiteY6" fmla="*/ 3506 h 181952"/>
                <a:gd name="connsiteX7" fmla="*/ 5094 w 271905"/>
                <a:gd name="connsiteY7" fmla="*/ 157525 h 181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1905" h="181952">
                  <a:moveTo>
                    <a:pt x="5094" y="157525"/>
                  </a:moveTo>
                  <a:cubicBezTo>
                    <a:pt x="29668" y="190291"/>
                    <a:pt x="114060" y="190291"/>
                    <a:pt x="144349" y="156763"/>
                  </a:cubicBezTo>
                  <a:cubicBezTo>
                    <a:pt x="174639" y="123235"/>
                    <a:pt x="194356" y="118663"/>
                    <a:pt x="202547" y="132950"/>
                  </a:cubicBezTo>
                  <a:cubicBezTo>
                    <a:pt x="210739" y="147238"/>
                    <a:pt x="219502" y="171527"/>
                    <a:pt x="237504" y="178861"/>
                  </a:cubicBezTo>
                  <a:cubicBezTo>
                    <a:pt x="240838" y="180480"/>
                    <a:pt x="250648" y="165716"/>
                    <a:pt x="250648" y="165716"/>
                  </a:cubicBezTo>
                  <a:cubicBezTo>
                    <a:pt x="239980" y="143618"/>
                    <a:pt x="258554" y="114377"/>
                    <a:pt x="271984" y="113805"/>
                  </a:cubicBezTo>
                  <a:cubicBezTo>
                    <a:pt x="250934" y="46082"/>
                    <a:pt x="212358" y="-15354"/>
                    <a:pt x="100534" y="3506"/>
                  </a:cubicBezTo>
                  <a:cubicBezTo>
                    <a:pt x="-11289" y="22365"/>
                    <a:pt x="-4812" y="122663"/>
                    <a:pt x="5094" y="157525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3DB1EC4F-012D-4135-9F16-35407972FFB7}"/>
                </a:ext>
              </a:extLst>
            </p:cNvPr>
            <p:cNvSpPr/>
            <p:nvPr/>
          </p:nvSpPr>
          <p:spPr>
            <a:xfrm>
              <a:off x="6448592" y="1695985"/>
              <a:ext cx="117817" cy="224584"/>
            </a:xfrm>
            <a:custGeom>
              <a:avLst/>
              <a:gdLst>
                <a:gd name="connsiteX0" fmla="*/ 102 w 117817"/>
                <a:gd name="connsiteY0" fmla="*/ 3232 h 224584"/>
                <a:gd name="connsiteX1" fmla="*/ 17342 w 117817"/>
                <a:gd name="connsiteY1" fmla="*/ 52762 h 224584"/>
                <a:gd name="connsiteX2" fmla="*/ 48775 w 117817"/>
                <a:gd name="connsiteY2" fmla="*/ 120961 h 224584"/>
                <a:gd name="connsiteX3" fmla="*/ 113163 w 117817"/>
                <a:gd name="connsiteY3" fmla="*/ 224021 h 224584"/>
                <a:gd name="connsiteX4" fmla="*/ 116497 w 117817"/>
                <a:gd name="connsiteY4" fmla="*/ 218306 h 224584"/>
                <a:gd name="connsiteX5" fmla="*/ 54489 w 117817"/>
                <a:gd name="connsiteY5" fmla="*/ 117627 h 224584"/>
                <a:gd name="connsiteX6" fmla="*/ 30391 w 117817"/>
                <a:gd name="connsiteY6" fmla="*/ 66097 h 224584"/>
                <a:gd name="connsiteX7" fmla="*/ 6674 w 117817"/>
                <a:gd name="connsiteY7" fmla="*/ 3232 h 224584"/>
                <a:gd name="connsiteX8" fmla="*/ 102 w 117817"/>
                <a:gd name="connsiteY8" fmla="*/ 3232 h 224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817" h="224584">
                  <a:moveTo>
                    <a:pt x="102" y="3232"/>
                  </a:moveTo>
                  <a:cubicBezTo>
                    <a:pt x="2977" y="20605"/>
                    <a:pt x="8808" y="37358"/>
                    <a:pt x="17342" y="52762"/>
                  </a:cubicBezTo>
                  <a:cubicBezTo>
                    <a:pt x="27915" y="75431"/>
                    <a:pt x="38011" y="98386"/>
                    <a:pt x="48775" y="120961"/>
                  </a:cubicBezTo>
                  <a:cubicBezTo>
                    <a:pt x="65634" y="156108"/>
                    <a:pt x="80969" y="199828"/>
                    <a:pt x="113163" y="224021"/>
                  </a:cubicBezTo>
                  <a:cubicBezTo>
                    <a:pt x="116593" y="226498"/>
                    <a:pt x="119831" y="220878"/>
                    <a:pt x="116497" y="218306"/>
                  </a:cubicBezTo>
                  <a:cubicBezTo>
                    <a:pt x="85732" y="195160"/>
                    <a:pt x="70777" y="151631"/>
                    <a:pt x="54489" y="117627"/>
                  </a:cubicBezTo>
                  <a:cubicBezTo>
                    <a:pt x="46203" y="100577"/>
                    <a:pt x="38202" y="83337"/>
                    <a:pt x="30391" y="66097"/>
                  </a:cubicBezTo>
                  <a:cubicBezTo>
                    <a:pt x="20866" y="45713"/>
                    <a:pt x="9151" y="25711"/>
                    <a:pt x="6674" y="3232"/>
                  </a:cubicBezTo>
                  <a:cubicBezTo>
                    <a:pt x="6674" y="-959"/>
                    <a:pt x="-374" y="-1055"/>
                    <a:pt x="102" y="3232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D27E9799-BEE4-4527-B26E-969B602F7F56}"/>
                </a:ext>
              </a:extLst>
            </p:cNvPr>
            <p:cNvSpPr/>
            <p:nvPr/>
          </p:nvSpPr>
          <p:spPr>
            <a:xfrm>
              <a:off x="6304734" y="1725226"/>
              <a:ext cx="24358" cy="56510"/>
            </a:xfrm>
            <a:custGeom>
              <a:avLst/>
              <a:gdLst>
                <a:gd name="connsiteX0" fmla="*/ 989 w 24358"/>
                <a:gd name="connsiteY0" fmla="*/ 5137 h 56510"/>
                <a:gd name="connsiteX1" fmla="*/ 9943 w 24358"/>
                <a:gd name="connsiteY1" fmla="*/ 29521 h 56510"/>
                <a:gd name="connsiteX2" fmla="*/ 17944 w 24358"/>
                <a:gd name="connsiteY2" fmla="*/ 54286 h 56510"/>
                <a:gd name="connsiteX3" fmla="*/ 24230 w 24358"/>
                <a:gd name="connsiteY3" fmla="*/ 52571 h 56510"/>
                <a:gd name="connsiteX4" fmla="*/ 14705 w 24358"/>
                <a:gd name="connsiteY4" fmla="*/ 23996 h 56510"/>
                <a:gd name="connsiteX5" fmla="*/ 6323 w 24358"/>
                <a:gd name="connsiteY5" fmla="*/ 1517 h 56510"/>
                <a:gd name="connsiteX6" fmla="*/ 608 w 24358"/>
                <a:gd name="connsiteY6" fmla="*/ 4851 h 5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8" h="56510">
                  <a:moveTo>
                    <a:pt x="989" y="5137"/>
                  </a:moveTo>
                  <a:cubicBezTo>
                    <a:pt x="4997" y="12852"/>
                    <a:pt x="8006" y="21046"/>
                    <a:pt x="9943" y="29521"/>
                  </a:cubicBezTo>
                  <a:cubicBezTo>
                    <a:pt x="12610" y="37807"/>
                    <a:pt x="15086" y="46094"/>
                    <a:pt x="17944" y="54286"/>
                  </a:cubicBezTo>
                  <a:cubicBezTo>
                    <a:pt x="19277" y="58286"/>
                    <a:pt x="25659" y="56572"/>
                    <a:pt x="24230" y="52571"/>
                  </a:cubicBezTo>
                  <a:cubicBezTo>
                    <a:pt x="20992" y="43046"/>
                    <a:pt x="18134" y="33521"/>
                    <a:pt x="14705" y="23996"/>
                  </a:cubicBezTo>
                  <a:cubicBezTo>
                    <a:pt x="12900" y="16171"/>
                    <a:pt x="10082" y="8614"/>
                    <a:pt x="6323" y="1517"/>
                  </a:cubicBezTo>
                  <a:cubicBezTo>
                    <a:pt x="4037" y="-2007"/>
                    <a:pt x="-1678" y="1517"/>
                    <a:pt x="608" y="4851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AD849BEF-3541-41E4-8531-3EC8A9C59D16}"/>
                </a:ext>
              </a:extLst>
            </p:cNvPr>
            <p:cNvSpPr/>
            <p:nvPr/>
          </p:nvSpPr>
          <p:spPr>
            <a:xfrm>
              <a:off x="6657308" y="1679913"/>
              <a:ext cx="37973" cy="320722"/>
            </a:xfrm>
            <a:custGeom>
              <a:avLst/>
              <a:gdLst>
                <a:gd name="connsiteX0" fmla="*/ 364 w 37973"/>
                <a:gd name="connsiteY0" fmla="*/ 2825 h 320722"/>
                <a:gd name="connsiteX1" fmla="*/ 19890 w 37973"/>
                <a:gd name="connsiteY1" fmla="*/ 157130 h 320722"/>
                <a:gd name="connsiteX2" fmla="*/ 31606 w 37973"/>
                <a:gd name="connsiteY2" fmla="*/ 318389 h 320722"/>
                <a:gd name="connsiteX3" fmla="*/ 37988 w 37973"/>
                <a:gd name="connsiteY3" fmla="*/ 316674 h 320722"/>
                <a:gd name="connsiteX4" fmla="*/ 27606 w 37973"/>
                <a:gd name="connsiteY4" fmla="*/ 161417 h 320722"/>
                <a:gd name="connsiteX5" fmla="*/ 6651 w 37973"/>
                <a:gd name="connsiteY5" fmla="*/ 2825 h 320722"/>
                <a:gd name="connsiteX6" fmla="*/ 2803 w 37973"/>
                <a:gd name="connsiteY6" fmla="*/ 101 h 320722"/>
                <a:gd name="connsiteX7" fmla="*/ 79 w 37973"/>
                <a:gd name="connsiteY7" fmla="*/ 2825 h 320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973" h="320722">
                  <a:moveTo>
                    <a:pt x="364" y="2825"/>
                  </a:moveTo>
                  <a:cubicBezTo>
                    <a:pt x="1416" y="54805"/>
                    <a:pt x="7961" y="106527"/>
                    <a:pt x="19890" y="157130"/>
                  </a:cubicBezTo>
                  <a:cubicBezTo>
                    <a:pt x="32273" y="210470"/>
                    <a:pt x="21415" y="264858"/>
                    <a:pt x="31606" y="318389"/>
                  </a:cubicBezTo>
                  <a:cubicBezTo>
                    <a:pt x="32464" y="322580"/>
                    <a:pt x="38750" y="320770"/>
                    <a:pt x="37988" y="316674"/>
                  </a:cubicBezTo>
                  <a:cubicBezTo>
                    <a:pt x="28463" y="265144"/>
                    <a:pt x="38750" y="212756"/>
                    <a:pt x="27606" y="161417"/>
                  </a:cubicBezTo>
                  <a:cubicBezTo>
                    <a:pt x="15347" y="109384"/>
                    <a:pt x="8328" y="56256"/>
                    <a:pt x="6651" y="2825"/>
                  </a:cubicBezTo>
                  <a:cubicBezTo>
                    <a:pt x="6341" y="1010"/>
                    <a:pt x="4618" y="-209"/>
                    <a:pt x="2803" y="101"/>
                  </a:cubicBezTo>
                  <a:cubicBezTo>
                    <a:pt x="1409" y="339"/>
                    <a:pt x="317" y="1431"/>
                    <a:pt x="79" y="2825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D55FC0F8-AF20-4619-B6AB-5326760E9E53}"/>
                </a:ext>
              </a:extLst>
            </p:cNvPr>
            <p:cNvSpPr/>
            <p:nvPr/>
          </p:nvSpPr>
          <p:spPr>
            <a:xfrm>
              <a:off x="6366841" y="2007187"/>
              <a:ext cx="164510" cy="123750"/>
            </a:xfrm>
            <a:custGeom>
              <a:avLst/>
              <a:gdLst>
                <a:gd name="connsiteX0" fmla="*/ 6415 w 164510"/>
                <a:gd name="connsiteY0" fmla="*/ 121416 h 123750"/>
                <a:gd name="connsiteX1" fmla="*/ 54040 w 164510"/>
                <a:gd name="connsiteY1" fmla="*/ 32453 h 123750"/>
                <a:gd name="connsiteX2" fmla="*/ 161482 w 164510"/>
                <a:gd name="connsiteY2" fmla="*/ 6640 h 123750"/>
                <a:gd name="connsiteX3" fmla="*/ 161482 w 164510"/>
                <a:gd name="connsiteY3" fmla="*/ 68 h 123750"/>
                <a:gd name="connsiteX4" fmla="*/ 46515 w 164510"/>
                <a:gd name="connsiteY4" fmla="*/ 29309 h 123750"/>
                <a:gd name="connsiteX5" fmla="*/ 128 w 164510"/>
                <a:gd name="connsiteY5" fmla="*/ 119702 h 123750"/>
                <a:gd name="connsiteX6" fmla="*/ 6510 w 164510"/>
                <a:gd name="connsiteY6" fmla="*/ 121416 h 12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510" h="123750">
                  <a:moveTo>
                    <a:pt x="6415" y="121416"/>
                  </a:moveTo>
                  <a:cubicBezTo>
                    <a:pt x="12320" y="84745"/>
                    <a:pt x="20321" y="53217"/>
                    <a:pt x="54040" y="32453"/>
                  </a:cubicBezTo>
                  <a:cubicBezTo>
                    <a:pt x="85948" y="12641"/>
                    <a:pt x="125191" y="10450"/>
                    <a:pt x="161482" y="6640"/>
                  </a:cubicBezTo>
                  <a:cubicBezTo>
                    <a:pt x="165577" y="6640"/>
                    <a:pt x="165673" y="-313"/>
                    <a:pt x="161482" y="68"/>
                  </a:cubicBezTo>
                  <a:cubicBezTo>
                    <a:pt x="121476" y="4259"/>
                    <a:pt x="81567" y="7688"/>
                    <a:pt x="46515" y="29309"/>
                  </a:cubicBezTo>
                  <a:cubicBezTo>
                    <a:pt x="13749" y="49598"/>
                    <a:pt x="5843" y="84078"/>
                    <a:pt x="128" y="119702"/>
                  </a:cubicBezTo>
                  <a:cubicBezTo>
                    <a:pt x="-539" y="123797"/>
                    <a:pt x="5748" y="125607"/>
                    <a:pt x="6510" y="121416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8A028429-E7BE-4270-BF9A-02157E00E912}"/>
                </a:ext>
              </a:extLst>
            </p:cNvPr>
            <p:cNvSpPr/>
            <p:nvPr/>
          </p:nvSpPr>
          <p:spPr>
            <a:xfrm>
              <a:off x="6269268" y="2149268"/>
              <a:ext cx="31344" cy="78247"/>
            </a:xfrm>
            <a:custGeom>
              <a:avLst/>
              <a:gdLst>
                <a:gd name="connsiteX0" fmla="*/ 737 w 31344"/>
                <a:gd name="connsiteY0" fmla="*/ 4767 h 78247"/>
                <a:gd name="connsiteX1" fmla="*/ 24835 w 31344"/>
                <a:gd name="connsiteY1" fmla="*/ 75157 h 78247"/>
                <a:gd name="connsiteX2" fmla="*/ 31407 w 31344"/>
                <a:gd name="connsiteY2" fmla="*/ 75157 h 78247"/>
                <a:gd name="connsiteX3" fmla="*/ 6356 w 31344"/>
                <a:gd name="connsiteY3" fmla="*/ 1433 h 78247"/>
                <a:gd name="connsiteX4" fmla="*/ 737 w 31344"/>
                <a:gd name="connsiteY4" fmla="*/ 4767 h 78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44" h="78247">
                  <a:moveTo>
                    <a:pt x="737" y="4767"/>
                  </a:moveTo>
                  <a:cubicBezTo>
                    <a:pt x="14845" y="25690"/>
                    <a:pt x="23160" y="49977"/>
                    <a:pt x="24835" y="75157"/>
                  </a:cubicBezTo>
                  <a:cubicBezTo>
                    <a:pt x="25311" y="79348"/>
                    <a:pt x="31788" y="79348"/>
                    <a:pt x="31407" y="75157"/>
                  </a:cubicBezTo>
                  <a:cubicBezTo>
                    <a:pt x="29704" y="48803"/>
                    <a:pt x="21062" y="23369"/>
                    <a:pt x="6356" y="1433"/>
                  </a:cubicBezTo>
                  <a:cubicBezTo>
                    <a:pt x="3785" y="-1900"/>
                    <a:pt x="-1835" y="1433"/>
                    <a:pt x="737" y="4767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D3115727-6BB4-4B66-AAE8-DC39F8370175}"/>
                </a:ext>
              </a:extLst>
            </p:cNvPr>
            <p:cNvSpPr/>
            <p:nvPr/>
          </p:nvSpPr>
          <p:spPr>
            <a:xfrm>
              <a:off x="6294611" y="2158501"/>
              <a:ext cx="21886" cy="98909"/>
            </a:xfrm>
            <a:custGeom>
              <a:avLst/>
              <a:gdLst>
                <a:gd name="connsiteX0" fmla="*/ 159 w 21886"/>
                <a:gd name="connsiteY0" fmla="*/ 4202 h 98909"/>
                <a:gd name="connsiteX1" fmla="*/ 14827 w 21886"/>
                <a:gd name="connsiteY1" fmla="*/ 95642 h 98909"/>
                <a:gd name="connsiteX2" fmla="*/ 17983 w 21886"/>
                <a:gd name="connsiteY2" fmla="*/ 98961 h 98909"/>
                <a:gd name="connsiteX3" fmla="*/ 21209 w 21886"/>
                <a:gd name="connsiteY3" fmla="*/ 96499 h 98909"/>
                <a:gd name="connsiteX4" fmla="*/ 21781 w 21886"/>
                <a:gd name="connsiteY4" fmla="*/ 94880 h 98909"/>
                <a:gd name="connsiteX5" fmla="*/ 15494 w 21886"/>
                <a:gd name="connsiteY5" fmla="*/ 93070 h 98909"/>
                <a:gd name="connsiteX6" fmla="*/ 14923 w 21886"/>
                <a:gd name="connsiteY6" fmla="*/ 94784 h 98909"/>
                <a:gd name="connsiteX7" fmla="*/ 21400 w 21886"/>
                <a:gd name="connsiteY7" fmla="*/ 95642 h 98909"/>
                <a:gd name="connsiteX8" fmla="*/ 6445 w 21886"/>
                <a:gd name="connsiteY8" fmla="*/ 2392 h 98909"/>
                <a:gd name="connsiteX9" fmla="*/ 159 w 21886"/>
                <a:gd name="connsiteY9" fmla="*/ 4202 h 9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86" h="98909">
                  <a:moveTo>
                    <a:pt x="159" y="4202"/>
                  </a:moveTo>
                  <a:cubicBezTo>
                    <a:pt x="8036" y="34127"/>
                    <a:pt x="12949" y="64754"/>
                    <a:pt x="14827" y="95642"/>
                  </a:cubicBezTo>
                  <a:cubicBezTo>
                    <a:pt x="14782" y="97430"/>
                    <a:pt x="16195" y="98916"/>
                    <a:pt x="17983" y="98961"/>
                  </a:cubicBezTo>
                  <a:cubicBezTo>
                    <a:pt x="19503" y="98999"/>
                    <a:pt x="20845" y="97975"/>
                    <a:pt x="21209" y="96499"/>
                  </a:cubicBezTo>
                  <a:lnTo>
                    <a:pt x="21781" y="94880"/>
                  </a:lnTo>
                  <a:cubicBezTo>
                    <a:pt x="23114" y="90784"/>
                    <a:pt x="16827" y="89070"/>
                    <a:pt x="15494" y="93070"/>
                  </a:cubicBezTo>
                  <a:lnTo>
                    <a:pt x="14923" y="94784"/>
                  </a:lnTo>
                  <a:lnTo>
                    <a:pt x="21400" y="95642"/>
                  </a:lnTo>
                  <a:cubicBezTo>
                    <a:pt x="19473" y="64145"/>
                    <a:pt x="14464" y="32912"/>
                    <a:pt x="6445" y="2392"/>
                  </a:cubicBezTo>
                  <a:cubicBezTo>
                    <a:pt x="5588" y="-1704"/>
                    <a:pt x="-698" y="11"/>
                    <a:pt x="159" y="4202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E3A5D7D3-550C-4A70-BC1A-CFDC9C962B31}"/>
                </a:ext>
              </a:extLst>
            </p:cNvPr>
            <p:cNvSpPr/>
            <p:nvPr/>
          </p:nvSpPr>
          <p:spPr>
            <a:xfrm>
              <a:off x="6311358" y="2154501"/>
              <a:ext cx="21848" cy="101038"/>
            </a:xfrm>
            <a:custGeom>
              <a:avLst/>
              <a:gdLst>
                <a:gd name="connsiteX0" fmla="*/ 175 w 21848"/>
                <a:gd name="connsiteY0" fmla="*/ 4202 h 101038"/>
                <a:gd name="connsiteX1" fmla="*/ 11510 w 21848"/>
                <a:gd name="connsiteY1" fmla="*/ 54113 h 101038"/>
                <a:gd name="connsiteX2" fmla="*/ 14367 w 21848"/>
                <a:gd name="connsiteY2" fmla="*/ 96975 h 101038"/>
                <a:gd name="connsiteX3" fmla="*/ 16653 w 21848"/>
                <a:gd name="connsiteY3" fmla="*/ 100976 h 101038"/>
                <a:gd name="connsiteX4" fmla="*/ 20654 w 21848"/>
                <a:gd name="connsiteY4" fmla="*/ 98690 h 101038"/>
                <a:gd name="connsiteX5" fmla="*/ 18082 w 21848"/>
                <a:gd name="connsiteY5" fmla="*/ 54113 h 101038"/>
                <a:gd name="connsiteX6" fmla="*/ 6462 w 21848"/>
                <a:gd name="connsiteY6" fmla="*/ 2392 h 101038"/>
                <a:gd name="connsiteX7" fmla="*/ 175 w 21848"/>
                <a:gd name="connsiteY7" fmla="*/ 4202 h 10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48" h="101038">
                  <a:moveTo>
                    <a:pt x="175" y="4202"/>
                  </a:moveTo>
                  <a:cubicBezTo>
                    <a:pt x="4883" y="20614"/>
                    <a:pt x="8667" y="37277"/>
                    <a:pt x="11510" y="54113"/>
                  </a:cubicBezTo>
                  <a:cubicBezTo>
                    <a:pt x="12939" y="66971"/>
                    <a:pt x="17606" y="84307"/>
                    <a:pt x="14367" y="96975"/>
                  </a:cubicBezTo>
                  <a:cubicBezTo>
                    <a:pt x="13894" y="98711"/>
                    <a:pt x="14917" y="100502"/>
                    <a:pt x="16653" y="100976"/>
                  </a:cubicBezTo>
                  <a:cubicBezTo>
                    <a:pt x="18389" y="101449"/>
                    <a:pt x="20180" y="100426"/>
                    <a:pt x="20654" y="98690"/>
                  </a:cubicBezTo>
                  <a:cubicBezTo>
                    <a:pt x="24274" y="84783"/>
                    <a:pt x="19130" y="68305"/>
                    <a:pt x="18082" y="54113"/>
                  </a:cubicBezTo>
                  <a:cubicBezTo>
                    <a:pt x="15510" y="36606"/>
                    <a:pt x="11625" y="19317"/>
                    <a:pt x="6462" y="2392"/>
                  </a:cubicBezTo>
                  <a:cubicBezTo>
                    <a:pt x="5605" y="-1704"/>
                    <a:pt x="-777" y="11"/>
                    <a:pt x="175" y="4202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8BD12D25-B3B2-4922-BDBF-A6B8D28B0AC6}"/>
                </a:ext>
              </a:extLst>
            </p:cNvPr>
            <p:cNvSpPr/>
            <p:nvPr/>
          </p:nvSpPr>
          <p:spPr>
            <a:xfrm>
              <a:off x="6324790" y="2133001"/>
              <a:ext cx="18003" cy="78522"/>
            </a:xfrm>
            <a:custGeom>
              <a:avLst/>
              <a:gdLst>
                <a:gd name="connsiteX0" fmla="*/ 79 w 18003"/>
                <a:gd name="connsiteY0" fmla="*/ 4937 h 78522"/>
                <a:gd name="connsiteX1" fmla="*/ 9032 w 18003"/>
                <a:gd name="connsiteY1" fmla="*/ 37703 h 78522"/>
                <a:gd name="connsiteX2" fmla="*/ 11413 w 18003"/>
                <a:gd name="connsiteY2" fmla="*/ 75803 h 78522"/>
                <a:gd name="connsiteX3" fmla="*/ 15261 w 18003"/>
                <a:gd name="connsiteY3" fmla="*/ 78527 h 78522"/>
                <a:gd name="connsiteX4" fmla="*/ 17986 w 18003"/>
                <a:gd name="connsiteY4" fmla="*/ 75803 h 78522"/>
                <a:gd name="connsiteX5" fmla="*/ 16176 w 18003"/>
                <a:gd name="connsiteY5" fmla="*/ 40465 h 78522"/>
                <a:gd name="connsiteX6" fmla="*/ 6651 w 18003"/>
                <a:gd name="connsiteY6" fmla="*/ 2365 h 78522"/>
                <a:gd name="connsiteX7" fmla="*/ 364 w 18003"/>
                <a:gd name="connsiteY7" fmla="*/ 4175 h 78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3" h="78522">
                  <a:moveTo>
                    <a:pt x="79" y="4937"/>
                  </a:moveTo>
                  <a:cubicBezTo>
                    <a:pt x="2746" y="16081"/>
                    <a:pt x="7032" y="26273"/>
                    <a:pt x="9032" y="37703"/>
                  </a:cubicBezTo>
                  <a:cubicBezTo>
                    <a:pt x="10946" y="50308"/>
                    <a:pt x="11743" y="63057"/>
                    <a:pt x="11413" y="75803"/>
                  </a:cubicBezTo>
                  <a:cubicBezTo>
                    <a:pt x="11724" y="77617"/>
                    <a:pt x="13446" y="78837"/>
                    <a:pt x="15261" y="78527"/>
                  </a:cubicBezTo>
                  <a:cubicBezTo>
                    <a:pt x="16656" y="78289"/>
                    <a:pt x="17748" y="77197"/>
                    <a:pt x="17986" y="75803"/>
                  </a:cubicBezTo>
                  <a:cubicBezTo>
                    <a:pt x="18336" y="63994"/>
                    <a:pt x="17731" y="52176"/>
                    <a:pt x="16176" y="40465"/>
                  </a:cubicBezTo>
                  <a:cubicBezTo>
                    <a:pt x="13985" y="27416"/>
                    <a:pt x="9509" y="15605"/>
                    <a:pt x="6651" y="2365"/>
                  </a:cubicBezTo>
                  <a:cubicBezTo>
                    <a:pt x="5603" y="-1731"/>
                    <a:pt x="-683" y="79"/>
                    <a:pt x="364" y="4175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AB8A9EC6-C3A9-4DBA-8926-D651FF2C2006}"/>
                </a:ext>
              </a:extLst>
            </p:cNvPr>
            <p:cNvSpPr/>
            <p:nvPr/>
          </p:nvSpPr>
          <p:spPr>
            <a:xfrm>
              <a:off x="6184201" y="1974150"/>
              <a:ext cx="119633" cy="86693"/>
            </a:xfrm>
            <a:custGeom>
              <a:avLst/>
              <a:gdLst>
                <a:gd name="connsiteX0" fmla="*/ 79 w 119633"/>
                <a:gd name="connsiteY0" fmla="*/ 60727 h 86693"/>
                <a:gd name="connsiteX1" fmla="*/ 94566 w 119633"/>
                <a:gd name="connsiteY1" fmla="*/ 53 h 86693"/>
                <a:gd name="connsiteX2" fmla="*/ 119713 w 119633"/>
                <a:gd name="connsiteY2" fmla="*/ 29580 h 86693"/>
                <a:gd name="connsiteX3" fmla="*/ 17605 w 119633"/>
                <a:gd name="connsiteY3" fmla="*/ 86730 h 86693"/>
                <a:gd name="connsiteX4" fmla="*/ 79 w 119633"/>
                <a:gd name="connsiteY4" fmla="*/ 60727 h 8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33" h="86693">
                  <a:moveTo>
                    <a:pt x="79" y="60727"/>
                  </a:moveTo>
                  <a:cubicBezTo>
                    <a:pt x="7699" y="40534"/>
                    <a:pt x="50942" y="9959"/>
                    <a:pt x="94566" y="53"/>
                  </a:cubicBezTo>
                  <a:cubicBezTo>
                    <a:pt x="106663" y="18150"/>
                    <a:pt x="115331" y="28628"/>
                    <a:pt x="119713" y="29580"/>
                  </a:cubicBezTo>
                  <a:cubicBezTo>
                    <a:pt x="69992" y="53107"/>
                    <a:pt x="30177" y="76062"/>
                    <a:pt x="17605" y="86730"/>
                  </a:cubicBezTo>
                  <a:cubicBezTo>
                    <a:pt x="15414" y="87492"/>
                    <a:pt x="79" y="60727"/>
                    <a:pt x="79" y="60727"/>
                  </a:cubicBezTo>
                  <a:close/>
                </a:path>
              </a:pathLst>
            </a:custGeom>
            <a:solidFill>
              <a:srgbClr val="4376C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6A1D7904-91F4-432D-96A4-3399A82E8856}"/>
                </a:ext>
              </a:extLst>
            </p:cNvPr>
            <p:cNvSpPr/>
            <p:nvPr/>
          </p:nvSpPr>
          <p:spPr>
            <a:xfrm>
              <a:off x="6679692" y="2030157"/>
              <a:ext cx="118749" cy="48069"/>
            </a:xfrm>
            <a:custGeom>
              <a:avLst/>
              <a:gdLst>
                <a:gd name="connsiteX0" fmla="*/ 1793 w 118749"/>
                <a:gd name="connsiteY0" fmla="*/ 11578 h 48069"/>
                <a:gd name="connsiteX1" fmla="*/ 117331 w 118749"/>
                <a:gd name="connsiteY1" fmla="*/ 53 h 48069"/>
                <a:gd name="connsiteX2" fmla="*/ 116474 w 118749"/>
                <a:gd name="connsiteY2" fmla="*/ 34533 h 48069"/>
                <a:gd name="connsiteX3" fmla="*/ 79 w 118749"/>
                <a:gd name="connsiteY3" fmla="*/ 46820 h 48069"/>
                <a:gd name="connsiteX4" fmla="*/ 1793 w 118749"/>
                <a:gd name="connsiteY4" fmla="*/ 11578 h 4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749" h="48069">
                  <a:moveTo>
                    <a:pt x="1793" y="11578"/>
                  </a:moveTo>
                  <a:cubicBezTo>
                    <a:pt x="23891" y="11578"/>
                    <a:pt x="92757" y="8244"/>
                    <a:pt x="117331" y="53"/>
                  </a:cubicBezTo>
                  <a:cubicBezTo>
                    <a:pt x="119584" y="11469"/>
                    <a:pt x="119291" y="23242"/>
                    <a:pt x="116474" y="34533"/>
                  </a:cubicBezTo>
                  <a:cubicBezTo>
                    <a:pt x="114855" y="37772"/>
                    <a:pt x="41131" y="52535"/>
                    <a:pt x="79" y="46820"/>
                  </a:cubicBezTo>
                  <a:cubicBezTo>
                    <a:pt x="79" y="38629"/>
                    <a:pt x="1793" y="11578"/>
                    <a:pt x="1793" y="11578"/>
                  </a:cubicBezTo>
                  <a:close/>
                </a:path>
              </a:pathLst>
            </a:custGeom>
            <a:solidFill>
              <a:srgbClr val="4376C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0CC624FC-C382-477D-B259-66E898E79D1A}"/>
                </a:ext>
              </a:extLst>
            </p:cNvPr>
            <p:cNvSpPr/>
            <p:nvPr/>
          </p:nvSpPr>
          <p:spPr>
            <a:xfrm>
              <a:off x="6326734" y="2488369"/>
              <a:ext cx="163826" cy="150836"/>
            </a:xfrm>
            <a:custGeom>
              <a:avLst/>
              <a:gdLst>
                <a:gd name="connsiteX0" fmla="*/ 86431 w 163826"/>
                <a:gd name="connsiteY0" fmla="*/ 3232 h 150836"/>
                <a:gd name="connsiteX1" fmla="*/ 67381 w 163826"/>
                <a:gd name="connsiteY1" fmla="*/ 35998 h 150836"/>
                <a:gd name="connsiteX2" fmla="*/ 13851 w 163826"/>
                <a:gd name="connsiteY2" fmla="*/ 124009 h 150836"/>
                <a:gd name="connsiteX3" fmla="*/ 43855 w 163826"/>
                <a:gd name="connsiteY3" fmla="*/ 134868 h 150836"/>
                <a:gd name="connsiteX4" fmla="*/ 123103 w 163826"/>
                <a:gd name="connsiteY4" fmla="*/ 66097 h 150836"/>
                <a:gd name="connsiteX5" fmla="*/ 125769 w 163826"/>
                <a:gd name="connsiteY5" fmla="*/ 78670 h 150836"/>
                <a:gd name="connsiteX6" fmla="*/ 160250 w 163826"/>
                <a:gd name="connsiteY6" fmla="*/ 50762 h 150836"/>
                <a:gd name="connsiteX7" fmla="*/ 162917 w 163826"/>
                <a:gd name="connsiteY7" fmla="*/ 3137 h 150836"/>
                <a:gd name="connsiteX8" fmla="*/ 107196 w 163826"/>
                <a:gd name="connsiteY8" fmla="*/ 26092 h 150836"/>
                <a:gd name="connsiteX9" fmla="*/ 86431 w 163826"/>
                <a:gd name="connsiteY9" fmla="*/ 3232 h 150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826" h="150836">
                  <a:moveTo>
                    <a:pt x="86431" y="3232"/>
                  </a:moveTo>
                  <a:cubicBezTo>
                    <a:pt x="68429" y="4852"/>
                    <a:pt x="67858" y="9805"/>
                    <a:pt x="67381" y="35998"/>
                  </a:cubicBezTo>
                  <a:cubicBezTo>
                    <a:pt x="66905" y="62192"/>
                    <a:pt x="45474" y="91720"/>
                    <a:pt x="13851" y="124009"/>
                  </a:cubicBezTo>
                  <a:cubicBezTo>
                    <a:pt x="-17772" y="156299"/>
                    <a:pt x="10517" y="158966"/>
                    <a:pt x="43855" y="134868"/>
                  </a:cubicBezTo>
                  <a:cubicBezTo>
                    <a:pt x="71582" y="113500"/>
                    <a:pt x="98042" y="90538"/>
                    <a:pt x="123103" y="66097"/>
                  </a:cubicBezTo>
                  <a:cubicBezTo>
                    <a:pt x="123102" y="66097"/>
                    <a:pt x="122531" y="79147"/>
                    <a:pt x="125769" y="78670"/>
                  </a:cubicBezTo>
                  <a:cubicBezTo>
                    <a:pt x="138664" y="71246"/>
                    <a:pt x="150301" y="61826"/>
                    <a:pt x="160250" y="50762"/>
                  </a:cubicBezTo>
                  <a:cubicBezTo>
                    <a:pt x="163945" y="35169"/>
                    <a:pt x="164848" y="19045"/>
                    <a:pt x="162917" y="3137"/>
                  </a:cubicBezTo>
                  <a:cubicBezTo>
                    <a:pt x="160726" y="-6388"/>
                    <a:pt x="134342" y="7519"/>
                    <a:pt x="107196" y="26092"/>
                  </a:cubicBezTo>
                  <a:cubicBezTo>
                    <a:pt x="97957" y="7709"/>
                    <a:pt x="94623" y="3232"/>
                    <a:pt x="86431" y="3232"/>
                  </a:cubicBezTo>
                  <a:close/>
                </a:path>
              </a:pathLst>
            </a:custGeom>
            <a:solidFill>
              <a:srgbClr val="4376C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598F170C-FAC5-4858-A2BE-6FA18C63372A}"/>
                </a:ext>
              </a:extLst>
            </p:cNvPr>
            <p:cNvSpPr/>
            <p:nvPr/>
          </p:nvSpPr>
          <p:spPr>
            <a:xfrm>
              <a:off x="6143782" y="2465493"/>
              <a:ext cx="182248" cy="126765"/>
            </a:xfrm>
            <a:custGeom>
              <a:avLst/>
              <a:gdLst>
                <a:gd name="connsiteX0" fmla="*/ 117079 w 182248"/>
                <a:gd name="connsiteY0" fmla="*/ 676 h 126765"/>
                <a:gd name="connsiteX1" fmla="*/ 90981 w 182248"/>
                <a:gd name="connsiteY1" fmla="*/ 28204 h 126765"/>
                <a:gd name="connsiteX2" fmla="*/ 18590 w 182248"/>
                <a:gd name="connsiteY2" fmla="*/ 101451 h 126765"/>
                <a:gd name="connsiteX3" fmla="*/ 45356 w 182248"/>
                <a:gd name="connsiteY3" fmla="*/ 118977 h 126765"/>
                <a:gd name="connsiteX4" fmla="*/ 138320 w 182248"/>
                <a:gd name="connsiteY4" fmla="*/ 70209 h 126765"/>
                <a:gd name="connsiteX5" fmla="*/ 138320 w 182248"/>
                <a:gd name="connsiteY5" fmla="*/ 83068 h 126765"/>
                <a:gd name="connsiteX6" fmla="*/ 178230 w 182248"/>
                <a:gd name="connsiteY6" fmla="*/ 64018 h 126765"/>
                <a:gd name="connsiteX7" fmla="*/ 182325 w 182248"/>
                <a:gd name="connsiteY7" fmla="*/ 15916 h 126765"/>
                <a:gd name="connsiteX8" fmla="*/ 132319 w 182248"/>
                <a:gd name="connsiteY8" fmla="*/ 27918 h 126765"/>
                <a:gd name="connsiteX9" fmla="*/ 117079 w 182248"/>
                <a:gd name="connsiteY9" fmla="*/ 676 h 126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248" h="126765">
                  <a:moveTo>
                    <a:pt x="117079" y="676"/>
                  </a:moveTo>
                  <a:cubicBezTo>
                    <a:pt x="99172" y="-1895"/>
                    <a:pt x="97457" y="2772"/>
                    <a:pt x="90981" y="28204"/>
                  </a:cubicBezTo>
                  <a:cubicBezTo>
                    <a:pt x="84504" y="53635"/>
                    <a:pt x="56881" y="77353"/>
                    <a:pt x="18590" y="101451"/>
                  </a:cubicBezTo>
                  <a:cubicBezTo>
                    <a:pt x="-19700" y="125549"/>
                    <a:pt x="7446" y="134788"/>
                    <a:pt x="45356" y="118977"/>
                  </a:cubicBezTo>
                  <a:cubicBezTo>
                    <a:pt x="77256" y="104522"/>
                    <a:pt x="108295" y="88239"/>
                    <a:pt x="138320" y="70209"/>
                  </a:cubicBezTo>
                  <a:cubicBezTo>
                    <a:pt x="138320" y="70209"/>
                    <a:pt x="134700" y="82877"/>
                    <a:pt x="138320" y="83068"/>
                  </a:cubicBezTo>
                  <a:cubicBezTo>
                    <a:pt x="152574" y="78939"/>
                    <a:pt x="166055" y="72504"/>
                    <a:pt x="178230" y="64018"/>
                  </a:cubicBezTo>
                  <a:cubicBezTo>
                    <a:pt x="182897" y="58398"/>
                    <a:pt x="182135" y="25918"/>
                    <a:pt x="182325" y="15916"/>
                  </a:cubicBezTo>
                  <a:cubicBezTo>
                    <a:pt x="182516" y="5915"/>
                    <a:pt x="163275" y="15916"/>
                    <a:pt x="132319" y="27918"/>
                  </a:cubicBezTo>
                  <a:cubicBezTo>
                    <a:pt x="127271" y="7534"/>
                    <a:pt x="125080" y="2581"/>
                    <a:pt x="117079" y="676"/>
                  </a:cubicBezTo>
                  <a:close/>
                </a:path>
              </a:pathLst>
            </a:custGeom>
            <a:solidFill>
              <a:srgbClr val="4376C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714DB9C5-DDDB-4AB5-A600-1ACFD6EF7E99}"/>
                </a:ext>
              </a:extLst>
            </p:cNvPr>
            <p:cNvSpPr/>
            <p:nvPr/>
          </p:nvSpPr>
          <p:spPr>
            <a:xfrm>
              <a:off x="6528149" y="1713973"/>
              <a:ext cx="89254" cy="23775"/>
            </a:xfrm>
            <a:custGeom>
              <a:avLst/>
              <a:gdLst>
                <a:gd name="connsiteX0" fmla="*/ 3317 w 89254"/>
                <a:gd name="connsiteY0" fmla="*/ 23724 h 23775"/>
                <a:gd name="connsiteX1" fmla="*/ 47322 w 89254"/>
                <a:gd name="connsiteY1" fmla="*/ 19914 h 23775"/>
                <a:gd name="connsiteX2" fmla="*/ 86946 w 89254"/>
                <a:gd name="connsiteY2" fmla="*/ 6388 h 23775"/>
                <a:gd name="connsiteX3" fmla="*/ 85232 w 89254"/>
                <a:gd name="connsiteY3" fmla="*/ 102 h 23775"/>
                <a:gd name="connsiteX4" fmla="*/ 50847 w 89254"/>
                <a:gd name="connsiteY4" fmla="*/ 12389 h 23775"/>
                <a:gd name="connsiteX5" fmla="*/ 3222 w 89254"/>
                <a:gd name="connsiteY5" fmla="*/ 17152 h 23775"/>
                <a:gd name="connsiteX6" fmla="*/ 3222 w 89254"/>
                <a:gd name="connsiteY6" fmla="*/ 23724 h 23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54" h="23775">
                  <a:moveTo>
                    <a:pt x="3317" y="23724"/>
                  </a:moveTo>
                  <a:cubicBezTo>
                    <a:pt x="18085" y="24220"/>
                    <a:pt x="32859" y="22941"/>
                    <a:pt x="47322" y="19914"/>
                  </a:cubicBezTo>
                  <a:cubicBezTo>
                    <a:pt x="61134" y="17152"/>
                    <a:pt x="73040" y="8674"/>
                    <a:pt x="86946" y="6388"/>
                  </a:cubicBezTo>
                  <a:cubicBezTo>
                    <a:pt x="91137" y="5722"/>
                    <a:pt x="89328" y="-565"/>
                    <a:pt x="85232" y="102"/>
                  </a:cubicBezTo>
                  <a:cubicBezTo>
                    <a:pt x="73424" y="3155"/>
                    <a:pt x="61915" y="7267"/>
                    <a:pt x="50847" y="12389"/>
                  </a:cubicBezTo>
                  <a:cubicBezTo>
                    <a:pt x="35380" y="16791"/>
                    <a:pt x="19254" y="18404"/>
                    <a:pt x="3222" y="17152"/>
                  </a:cubicBezTo>
                  <a:cubicBezTo>
                    <a:pt x="-969" y="17152"/>
                    <a:pt x="-969" y="23533"/>
                    <a:pt x="3222" y="23724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A8BA5171-700B-4124-BA87-B17F58936790}"/>
                </a:ext>
              </a:extLst>
            </p:cNvPr>
            <p:cNvSpPr/>
            <p:nvPr/>
          </p:nvSpPr>
          <p:spPr>
            <a:xfrm>
              <a:off x="6528244" y="1731924"/>
              <a:ext cx="32041" cy="67775"/>
            </a:xfrm>
            <a:custGeom>
              <a:avLst/>
              <a:gdLst>
                <a:gd name="connsiteX0" fmla="*/ 79 w 32041"/>
                <a:gd name="connsiteY0" fmla="*/ 4154 h 67775"/>
                <a:gd name="connsiteX1" fmla="*/ 11318 w 32041"/>
                <a:gd name="connsiteY1" fmla="*/ 37872 h 67775"/>
                <a:gd name="connsiteX2" fmla="*/ 25796 w 32041"/>
                <a:gd name="connsiteY2" fmla="*/ 66447 h 67775"/>
                <a:gd name="connsiteX3" fmla="*/ 31511 w 32041"/>
                <a:gd name="connsiteY3" fmla="*/ 63113 h 67775"/>
                <a:gd name="connsiteX4" fmla="*/ 16271 w 32041"/>
                <a:gd name="connsiteY4" fmla="*/ 32729 h 67775"/>
                <a:gd name="connsiteX5" fmla="*/ 6746 w 32041"/>
                <a:gd name="connsiteY5" fmla="*/ 2439 h 67775"/>
                <a:gd name="connsiteX6" fmla="*/ 459 w 32041"/>
                <a:gd name="connsiteY6" fmla="*/ 4154 h 6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41" h="67775">
                  <a:moveTo>
                    <a:pt x="79" y="4154"/>
                  </a:moveTo>
                  <a:cubicBezTo>
                    <a:pt x="2395" y="15820"/>
                    <a:pt x="6172" y="27149"/>
                    <a:pt x="11318" y="37872"/>
                  </a:cubicBezTo>
                  <a:cubicBezTo>
                    <a:pt x="14987" y="47941"/>
                    <a:pt x="19847" y="57534"/>
                    <a:pt x="25796" y="66447"/>
                  </a:cubicBezTo>
                  <a:cubicBezTo>
                    <a:pt x="28273" y="69781"/>
                    <a:pt x="33988" y="66447"/>
                    <a:pt x="31511" y="63113"/>
                  </a:cubicBezTo>
                  <a:cubicBezTo>
                    <a:pt x="25194" y="53654"/>
                    <a:pt x="20075" y="43448"/>
                    <a:pt x="16271" y="32729"/>
                  </a:cubicBezTo>
                  <a:cubicBezTo>
                    <a:pt x="11839" y="23071"/>
                    <a:pt x="8639" y="12895"/>
                    <a:pt x="6746" y="2439"/>
                  </a:cubicBezTo>
                  <a:cubicBezTo>
                    <a:pt x="6174" y="-1752"/>
                    <a:pt x="-112" y="58"/>
                    <a:pt x="459" y="4154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C5FAA917-A432-420E-957E-336C22F27C5D}"/>
                </a:ext>
              </a:extLst>
            </p:cNvPr>
            <p:cNvSpPr/>
            <p:nvPr/>
          </p:nvSpPr>
          <p:spPr>
            <a:xfrm>
              <a:off x="6551985" y="1793273"/>
              <a:ext cx="59703" cy="21994"/>
            </a:xfrm>
            <a:custGeom>
              <a:avLst/>
              <a:gdLst>
                <a:gd name="connsiteX0" fmla="*/ 1579 w 59703"/>
                <a:gd name="connsiteY0" fmla="*/ 6242 h 21994"/>
                <a:gd name="connsiteX1" fmla="*/ 33678 w 59703"/>
                <a:gd name="connsiteY1" fmla="*/ 19577 h 21994"/>
                <a:gd name="connsiteX2" fmla="*/ 58157 w 59703"/>
                <a:gd name="connsiteY2" fmla="*/ 20148 h 21994"/>
                <a:gd name="connsiteX3" fmla="*/ 59348 w 59703"/>
                <a:gd name="connsiteY3" fmla="*/ 15719 h 21994"/>
                <a:gd name="connsiteX4" fmla="*/ 54919 w 59703"/>
                <a:gd name="connsiteY4" fmla="*/ 14528 h 21994"/>
                <a:gd name="connsiteX5" fmla="*/ 31106 w 59703"/>
                <a:gd name="connsiteY5" fmla="*/ 12338 h 21994"/>
                <a:gd name="connsiteX6" fmla="*/ 4913 w 59703"/>
                <a:gd name="connsiteY6" fmla="*/ 622 h 21994"/>
                <a:gd name="connsiteX7" fmla="*/ 1579 w 59703"/>
                <a:gd name="connsiteY7" fmla="*/ 6242 h 2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703" h="21994">
                  <a:moveTo>
                    <a:pt x="1579" y="6242"/>
                  </a:moveTo>
                  <a:cubicBezTo>
                    <a:pt x="11337" y="12679"/>
                    <a:pt x="22230" y="17205"/>
                    <a:pt x="33678" y="19577"/>
                  </a:cubicBezTo>
                  <a:cubicBezTo>
                    <a:pt x="41512" y="22662"/>
                    <a:pt x="50187" y="22864"/>
                    <a:pt x="58157" y="20148"/>
                  </a:cubicBezTo>
                  <a:cubicBezTo>
                    <a:pt x="59709" y="19254"/>
                    <a:pt x="60242" y="17271"/>
                    <a:pt x="59348" y="15719"/>
                  </a:cubicBezTo>
                  <a:cubicBezTo>
                    <a:pt x="58454" y="14167"/>
                    <a:pt x="56471" y="13634"/>
                    <a:pt x="54919" y="14528"/>
                  </a:cubicBezTo>
                  <a:cubicBezTo>
                    <a:pt x="48632" y="18148"/>
                    <a:pt x="37583" y="13766"/>
                    <a:pt x="31106" y="12338"/>
                  </a:cubicBezTo>
                  <a:cubicBezTo>
                    <a:pt x="21727" y="10081"/>
                    <a:pt x="12846" y="6109"/>
                    <a:pt x="4913" y="622"/>
                  </a:cubicBezTo>
                  <a:cubicBezTo>
                    <a:pt x="1388" y="-1759"/>
                    <a:pt x="-1945" y="3956"/>
                    <a:pt x="1579" y="6242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DA01FCFF-B18D-413D-9377-3078429AAAD8}"/>
                </a:ext>
              </a:extLst>
            </p:cNvPr>
            <p:cNvSpPr/>
            <p:nvPr/>
          </p:nvSpPr>
          <p:spPr>
            <a:xfrm>
              <a:off x="6611109" y="1714731"/>
              <a:ext cx="30615" cy="68704"/>
            </a:xfrm>
            <a:custGeom>
              <a:avLst/>
              <a:gdLst>
                <a:gd name="connsiteX0" fmla="*/ 843 w 30615"/>
                <a:gd name="connsiteY0" fmla="*/ 4202 h 68704"/>
                <a:gd name="connsiteX1" fmla="*/ 12369 w 30615"/>
                <a:gd name="connsiteY1" fmla="*/ 36587 h 68704"/>
                <a:gd name="connsiteX2" fmla="*/ 24275 w 30615"/>
                <a:gd name="connsiteY2" fmla="*/ 66209 h 68704"/>
                <a:gd name="connsiteX3" fmla="*/ 29133 w 30615"/>
                <a:gd name="connsiteY3" fmla="*/ 62495 h 68704"/>
                <a:gd name="connsiteX4" fmla="*/ 28275 w 30615"/>
                <a:gd name="connsiteY4" fmla="*/ 61923 h 68704"/>
                <a:gd name="connsiteX5" fmla="*/ 24942 w 30615"/>
                <a:gd name="connsiteY5" fmla="*/ 67543 h 68704"/>
                <a:gd name="connsiteX6" fmla="*/ 25799 w 30615"/>
                <a:gd name="connsiteY6" fmla="*/ 68210 h 68704"/>
                <a:gd name="connsiteX7" fmla="*/ 30657 w 30615"/>
                <a:gd name="connsiteY7" fmla="*/ 64495 h 68704"/>
                <a:gd name="connsiteX8" fmla="*/ 21132 w 30615"/>
                <a:gd name="connsiteY8" fmla="*/ 41254 h 68704"/>
                <a:gd name="connsiteX9" fmla="*/ 6463 w 30615"/>
                <a:gd name="connsiteY9" fmla="*/ 2392 h 68704"/>
                <a:gd name="connsiteX10" fmla="*/ 177 w 30615"/>
                <a:gd name="connsiteY10" fmla="*/ 4202 h 6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15" h="68704">
                  <a:moveTo>
                    <a:pt x="843" y="4202"/>
                  </a:moveTo>
                  <a:cubicBezTo>
                    <a:pt x="3395" y="15413"/>
                    <a:pt x="7264" y="26284"/>
                    <a:pt x="12369" y="36587"/>
                  </a:cubicBezTo>
                  <a:cubicBezTo>
                    <a:pt x="17616" y="45897"/>
                    <a:pt x="21619" y="55857"/>
                    <a:pt x="24275" y="66209"/>
                  </a:cubicBezTo>
                  <a:lnTo>
                    <a:pt x="29133" y="62495"/>
                  </a:lnTo>
                  <a:lnTo>
                    <a:pt x="28275" y="61923"/>
                  </a:lnTo>
                  <a:cubicBezTo>
                    <a:pt x="24751" y="59542"/>
                    <a:pt x="21512" y="65162"/>
                    <a:pt x="24942" y="67543"/>
                  </a:cubicBezTo>
                  <a:lnTo>
                    <a:pt x="25799" y="68210"/>
                  </a:lnTo>
                  <a:cubicBezTo>
                    <a:pt x="28466" y="70019"/>
                    <a:pt x="31037" y="66971"/>
                    <a:pt x="30657" y="64495"/>
                  </a:cubicBezTo>
                  <a:cubicBezTo>
                    <a:pt x="28378" y="56410"/>
                    <a:pt x="25182" y="48613"/>
                    <a:pt x="21132" y="41254"/>
                  </a:cubicBezTo>
                  <a:cubicBezTo>
                    <a:pt x="14971" y="28816"/>
                    <a:pt x="10058" y="15798"/>
                    <a:pt x="6463" y="2392"/>
                  </a:cubicBezTo>
                  <a:cubicBezTo>
                    <a:pt x="5511" y="-1704"/>
                    <a:pt x="-776" y="11"/>
                    <a:pt x="177" y="4202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9AD922FC-88DA-427D-B0FA-ED9E972568FF}"/>
                </a:ext>
              </a:extLst>
            </p:cNvPr>
            <p:cNvSpPr/>
            <p:nvPr/>
          </p:nvSpPr>
          <p:spPr>
            <a:xfrm>
              <a:off x="6603456" y="1773828"/>
              <a:ext cx="40997" cy="41643"/>
            </a:xfrm>
            <a:custGeom>
              <a:avLst/>
              <a:gdLst>
                <a:gd name="connsiteX0" fmla="*/ 34976 w 40997"/>
                <a:gd name="connsiteY0" fmla="*/ 1493 h 41643"/>
                <a:gd name="connsiteX1" fmla="*/ 15926 w 40997"/>
                <a:gd name="connsiteY1" fmla="*/ 24353 h 41643"/>
                <a:gd name="connsiteX2" fmla="*/ 10211 w 40997"/>
                <a:gd name="connsiteY2" fmla="*/ 29687 h 41643"/>
                <a:gd name="connsiteX3" fmla="*/ 3258 w 40997"/>
                <a:gd name="connsiteY3" fmla="*/ 35116 h 41643"/>
                <a:gd name="connsiteX4" fmla="*/ 3258 w 40997"/>
                <a:gd name="connsiteY4" fmla="*/ 41688 h 41643"/>
                <a:gd name="connsiteX5" fmla="*/ 18117 w 40997"/>
                <a:gd name="connsiteY5" fmla="*/ 31306 h 41643"/>
                <a:gd name="connsiteX6" fmla="*/ 40500 w 40997"/>
                <a:gd name="connsiteY6" fmla="*/ 4827 h 41643"/>
                <a:gd name="connsiteX7" fmla="*/ 34785 w 40997"/>
                <a:gd name="connsiteY7" fmla="*/ 1493 h 4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97" h="41643">
                  <a:moveTo>
                    <a:pt x="34976" y="1493"/>
                  </a:moveTo>
                  <a:cubicBezTo>
                    <a:pt x="29373" y="9705"/>
                    <a:pt x="22993" y="17360"/>
                    <a:pt x="15926" y="24353"/>
                  </a:cubicBezTo>
                  <a:cubicBezTo>
                    <a:pt x="14116" y="26163"/>
                    <a:pt x="12116" y="27877"/>
                    <a:pt x="10211" y="29687"/>
                  </a:cubicBezTo>
                  <a:cubicBezTo>
                    <a:pt x="8306" y="31497"/>
                    <a:pt x="4877" y="35307"/>
                    <a:pt x="3258" y="35116"/>
                  </a:cubicBezTo>
                  <a:cubicBezTo>
                    <a:pt x="-1028" y="35116"/>
                    <a:pt x="-933" y="41403"/>
                    <a:pt x="3258" y="41688"/>
                  </a:cubicBezTo>
                  <a:cubicBezTo>
                    <a:pt x="7449" y="41974"/>
                    <a:pt x="14783" y="34354"/>
                    <a:pt x="18117" y="31306"/>
                  </a:cubicBezTo>
                  <a:cubicBezTo>
                    <a:pt x="26533" y="23334"/>
                    <a:pt x="34040" y="14453"/>
                    <a:pt x="40500" y="4827"/>
                  </a:cubicBezTo>
                  <a:cubicBezTo>
                    <a:pt x="42882" y="1398"/>
                    <a:pt x="37262" y="-1936"/>
                    <a:pt x="34785" y="1493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xmlns="" id="{57BE1B89-B34C-4A97-8F8C-1AADBB27D292}"/>
                </a:ext>
              </a:extLst>
            </p:cNvPr>
            <p:cNvSpPr/>
            <p:nvPr/>
          </p:nvSpPr>
          <p:spPr>
            <a:xfrm>
              <a:off x="6541279" y="1732327"/>
              <a:ext cx="70948" cy="38702"/>
            </a:xfrm>
            <a:custGeom>
              <a:avLst/>
              <a:gdLst>
                <a:gd name="connsiteX0" fmla="*/ 1712 w 70948"/>
                <a:gd name="connsiteY0" fmla="*/ 20801 h 38702"/>
                <a:gd name="connsiteX1" fmla="*/ 35430 w 70948"/>
                <a:gd name="connsiteY1" fmla="*/ 38708 h 38702"/>
                <a:gd name="connsiteX2" fmla="*/ 54480 w 70948"/>
                <a:gd name="connsiteY2" fmla="*/ 30326 h 38702"/>
                <a:gd name="connsiteX3" fmla="*/ 67911 w 70948"/>
                <a:gd name="connsiteY3" fmla="*/ 322 h 38702"/>
                <a:gd name="connsiteX4" fmla="*/ 63535 w 70948"/>
                <a:gd name="connsiteY4" fmla="*/ 2077 h 38702"/>
                <a:gd name="connsiteX5" fmla="*/ 64577 w 70948"/>
                <a:gd name="connsiteY5" fmla="*/ 6037 h 38702"/>
                <a:gd name="connsiteX6" fmla="*/ 48099 w 70948"/>
                <a:gd name="connsiteY6" fmla="*/ 27373 h 38702"/>
                <a:gd name="connsiteX7" fmla="*/ 4760 w 70948"/>
                <a:gd name="connsiteY7" fmla="*/ 15086 h 38702"/>
                <a:gd name="connsiteX8" fmla="*/ 1521 w 70948"/>
                <a:gd name="connsiteY8" fmla="*/ 20801 h 3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948" h="38702">
                  <a:moveTo>
                    <a:pt x="1712" y="20801"/>
                  </a:moveTo>
                  <a:cubicBezTo>
                    <a:pt x="11276" y="29497"/>
                    <a:pt x="22870" y="35654"/>
                    <a:pt x="35430" y="38708"/>
                  </a:cubicBezTo>
                  <a:cubicBezTo>
                    <a:pt x="42766" y="39182"/>
                    <a:pt x="49874" y="36055"/>
                    <a:pt x="54480" y="30326"/>
                  </a:cubicBezTo>
                  <a:cubicBezTo>
                    <a:pt x="59148" y="26135"/>
                    <a:pt x="78483" y="6608"/>
                    <a:pt x="67911" y="322"/>
                  </a:cubicBezTo>
                  <a:cubicBezTo>
                    <a:pt x="66218" y="-402"/>
                    <a:pt x="64259" y="384"/>
                    <a:pt x="63535" y="2077"/>
                  </a:cubicBezTo>
                  <a:cubicBezTo>
                    <a:pt x="62935" y="3480"/>
                    <a:pt x="63364" y="5111"/>
                    <a:pt x="64577" y="6037"/>
                  </a:cubicBezTo>
                  <a:cubicBezTo>
                    <a:pt x="66482" y="7180"/>
                    <a:pt x="49813" y="25754"/>
                    <a:pt x="48099" y="27373"/>
                  </a:cubicBezTo>
                  <a:cubicBezTo>
                    <a:pt x="34573" y="39755"/>
                    <a:pt x="16476" y="23849"/>
                    <a:pt x="4760" y="15086"/>
                  </a:cubicBezTo>
                  <a:cubicBezTo>
                    <a:pt x="1426" y="12609"/>
                    <a:pt x="-1907" y="18229"/>
                    <a:pt x="1521" y="20801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xmlns="" id="{18F7BDC4-5592-4201-B1EF-A59478B0C12F}"/>
                </a:ext>
              </a:extLst>
            </p:cNvPr>
            <p:cNvSpPr/>
            <p:nvPr/>
          </p:nvSpPr>
          <p:spPr>
            <a:xfrm>
              <a:off x="6425935" y="1915572"/>
              <a:ext cx="211750" cy="41065"/>
            </a:xfrm>
            <a:custGeom>
              <a:avLst/>
              <a:gdLst>
                <a:gd name="connsiteX0" fmla="*/ 2280 w 211750"/>
                <a:gd name="connsiteY0" fmla="*/ 6530 h 41065"/>
                <a:gd name="connsiteX1" fmla="*/ 58287 w 211750"/>
                <a:gd name="connsiteY1" fmla="*/ 14626 h 41065"/>
                <a:gd name="connsiteX2" fmla="*/ 116104 w 211750"/>
                <a:gd name="connsiteY2" fmla="*/ 22817 h 41065"/>
                <a:gd name="connsiteX3" fmla="*/ 171349 w 211750"/>
                <a:gd name="connsiteY3" fmla="*/ 35009 h 41065"/>
                <a:gd name="connsiteX4" fmla="*/ 209449 w 211750"/>
                <a:gd name="connsiteY4" fmla="*/ 40820 h 41065"/>
                <a:gd name="connsiteX5" fmla="*/ 207639 w 211750"/>
                <a:gd name="connsiteY5" fmla="*/ 34438 h 41065"/>
                <a:gd name="connsiteX6" fmla="*/ 159442 w 211750"/>
                <a:gd name="connsiteY6" fmla="*/ 24913 h 41065"/>
                <a:gd name="connsiteX7" fmla="*/ 106579 w 211750"/>
                <a:gd name="connsiteY7" fmla="*/ 14626 h 41065"/>
                <a:gd name="connsiteX8" fmla="*/ 54953 w 211750"/>
                <a:gd name="connsiteY8" fmla="*/ 7292 h 41065"/>
                <a:gd name="connsiteX9" fmla="*/ 2851 w 211750"/>
                <a:gd name="connsiteY9" fmla="*/ 53 h 41065"/>
                <a:gd name="connsiteX10" fmla="*/ 127 w 211750"/>
                <a:gd name="connsiteY10" fmla="*/ 3900 h 41065"/>
                <a:gd name="connsiteX11" fmla="*/ 2851 w 211750"/>
                <a:gd name="connsiteY11" fmla="*/ 6625 h 4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1750" h="41065">
                  <a:moveTo>
                    <a:pt x="2280" y="6530"/>
                  </a:moveTo>
                  <a:cubicBezTo>
                    <a:pt x="21142" y="7657"/>
                    <a:pt x="39877" y="10366"/>
                    <a:pt x="58287" y="14626"/>
                  </a:cubicBezTo>
                  <a:cubicBezTo>
                    <a:pt x="77337" y="18150"/>
                    <a:pt x="96863" y="19579"/>
                    <a:pt x="116104" y="22817"/>
                  </a:cubicBezTo>
                  <a:cubicBezTo>
                    <a:pt x="134781" y="25583"/>
                    <a:pt x="153242" y="29657"/>
                    <a:pt x="171349" y="35009"/>
                  </a:cubicBezTo>
                  <a:cubicBezTo>
                    <a:pt x="183409" y="39938"/>
                    <a:pt x="196468" y="41930"/>
                    <a:pt x="209449" y="40820"/>
                  </a:cubicBezTo>
                  <a:cubicBezTo>
                    <a:pt x="213640" y="40153"/>
                    <a:pt x="211830" y="33771"/>
                    <a:pt x="207639" y="34438"/>
                  </a:cubicBezTo>
                  <a:cubicBezTo>
                    <a:pt x="191351" y="37105"/>
                    <a:pt x="174968" y="28723"/>
                    <a:pt x="159442" y="24913"/>
                  </a:cubicBezTo>
                  <a:cubicBezTo>
                    <a:pt x="142012" y="20531"/>
                    <a:pt x="124295" y="17388"/>
                    <a:pt x="106579" y="14626"/>
                  </a:cubicBezTo>
                  <a:cubicBezTo>
                    <a:pt x="88862" y="11864"/>
                    <a:pt x="72098" y="10530"/>
                    <a:pt x="54953" y="7292"/>
                  </a:cubicBezTo>
                  <a:cubicBezTo>
                    <a:pt x="37813" y="3455"/>
                    <a:pt x="20387" y="1034"/>
                    <a:pt x="2851" y="53"/>
                  </a:cubicBezTo>
                  <a:cubicBezTo>
                    <a:pt x="1036" y="363"/>
                    <a:pt x="-183" y="2085"/>
                    <a:pt x="127" y="3900"/>
                  </a:cubicBezTo>
                  <a:cubicBezTo>
                    <a:pt x="365" y="5294"/>
                    <a:pt x="1457" y="6387"/>
                    <a:pt x="2851" y="6625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xmlns="" id="{15CA0DF9-91C5-485C-BD7C-B75B6F3ADBEA}"/>
                </a:ext>
              </a:extLst>
            </p:cNvPr>
            <p:cNvSpPr/>
            <p:nvPr/>
          </p:nvSpPr>
          <p:spPr>
            <a:xfrm>
              <a:off x="6534245" y="1930240"/>
              <a:ext cx="127408" cy="14169"/>
            </a:xfrm>
            <a:custGeom>
              <a:avLst/>
              <a:gdLst>
                <a:gd name="connsiteX0" fmla="*/ 2936 w 127408"/>
                <a:gd name="connsiteY0" fmla="*/ 6530 h 14169"/>
                <a:gd name="connsiteX1" fmla="*/ 30844 w 127408"/>
                <a:gd name="connsiteY1" fmla="*/ 12149 h 14169"/>
                <a:gd name="connsiteX2" fmla="*/ 65992 w 127408"/>
                <a:gd name="connsiteY2" fmla="*/ 14150 h 14169"/>
                <a:gd name="connsiteX3" fmla="*/ 98948 w 127408"/>
                <a:gd name="connsiteY3" fmla="*/ 12054 h 14169"/>
                <a:gd name="connsiteX4" fmla="*/ 125142 w 127408"/>
                <a:gd name="connsiteY4" fmla="*/ 10530 h 14169"/>
                <a:gd name="connsiteX5" fmla="*/ 123427 w 127408"/>
                <a:gd name="connsiteY5" fmla="*/ 4244 h 14169"/>
                <a:gd name="connsiteX6" fmla="*/ 66277 w 127408"/>
                <a:gd name="connsiteY6" fmla="*/ 7577 h 14169"/>
                <a:gd name="connsiteX7" fmla="*/ 36845 w 127408"/>
                <a:gd name="connsiteY7" fmla="*/ 6149 h 14169"/>
                <a:gd name="connsiteX8" fmla="*/ 3222 w 127408"/>
                <a:gd name="connsiteY8" fmla="*/ 53 h 14169"/>
                <a:gd name="connsiteX9" fmla="*/ 3222 w 127408"/>
                <a:gd name="connsiteY9" fmla="*/ 6530 h 1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408" h="14169">
                  <a:moveTo>
                    <a:pt x="2936" y="6530"/>
                  </a:moveTo>
                  <a:cubicBezTo>
                    <a:pt x="12461" y="6530"/>
                    <a:pt x="21319" y="11006"/>
                    <a:pt x="30844" y="12149"/>
                  </a:cubicBezTo>
                  <a:cubicBezTo>
                    <a:pt x="42465" y="13578"/>
                    <a:pt x="54371" y="13673"/>
                    <a:pt x="65992" y="14150"/>
                  </a:cubicBezTo>
                  <a:cubicBezTo>
                    <a:pt x="77612" y="14626"/>
                    <a:pt x="87994" y="12626"/>
                    <a:pt x="98948" y="12054"/>
                  </a:cubicBezTo>
                  <a:cubicBezTo>
                    <a:pt x="107704" y="12166"/>
                    <a:pt x="116458" y="11657"/>
                    <a:pt x="125142" y="10530"/>
                  </a:cubicBezTo>
                  <a:cubicBezTo>
                    <a:pt x="129238" y="9768"/>
                    <a:pt x="127523" y="3482"/>
                    <a:pt x="123427" y="4244"/>
                  </a:cubicBezTo>
                  <a:cubicBezTo>
                    <a:pt x="104496" y="6865"/>
                    <a:pt x="85385" y="7980"/>
                    <a:pt x="66277" y="7577"/>
                  </a:cubicBezTo>
                  <a:cubicBezTo>
                    <a:pt x="56752" y="7577"/>
                    <a:pt x="46561" y="6720"/>
                    <a:pt x="36845" y="6149"/>
                  </a:cubicBezTo>
                  <a:cubicBezTo>
                    <a:pt x="25320" y="5387"/>
                    <a:pt x="14842" y="434"/>
                    <a:pt x="3222" y="53"/>
                  </a:cubicBezTo>
                  <a:cubicBezTo>
                    <a:pt x="-969" y="53"/>
                    <a:pt x="-969" y="6434"/>
                    <a:pt x="3222" y="6530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xmlns="" id="{7CE19C4D-C124-4D37-A342-B51A1A8FFDFE}"/>
                </a:ext>
              </a:extLst>
            </p:cNvPr>
            <p:cNvSpPr/>
            <p:nvPr/>
          </p:nvSpPr>
          <p:spPr>
            <a:xfrm>
              <a:off x="6407086" y="2119020"/>
              <a:ext cx="30516" cy="309768"/>
            </a:xfrm>
            <a:custGeom>
              <a:avLst/>
              <a:gdLst>
                <a:gd name="connsiteX0" fmla="*/ 24272 w 30516"/>
                <a:gd name="connsiteY0" fmla="*/ 2439 h 309768"/>
                <a:gd name="connsiteX1" fmla="*/ 11032 w 30516"/>
                <a:gd name="connsiteY1" fmla="*/ 156554 h 309768"/>
                <a:gd name="connsiteX2" fmla="*/ 79 w 30516"/>
                <a:gd name="connsiteY2" fmla="*/ 307049 h 309768"/>
                <a:gd name="connsiteX3" fmla="*/ 3926 w 30516"/>
                <a:gd name="connsiteY3" fmla="*/ 309773 h 309768"/>
                <a:gd name="connsiteX4" fmla="*/ 6651 w 30516"/>
                <a:gd name="connsiteY4" fmla="*/ 307049 h 309768"/>
                <a:gd name="connsiteX5" fmla="*/ 17128 w 30516"/>
                <a:gd name="connsiteY5" fmla="*/ 163031 h 309768"/>
                <a:gd name="connsiteX6" fmla="*/ 30558 w 30516"/>
                <a:gd name="connsiteY6" fmla="*/ 4154 h 309768"/>
                <a:gd name="connsiteX7" fmla="*/ 24272 w 30516"/>
                <a:gd name="connsiteY7" fmla="*/ 2439 h 309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516" h="309768">
                  <a:moveTo>
                    <a:pt x="24272" y="2439"/>
                  </a:moveTo>
                  <a:cubicBezTo>
                    <a:pt x="17414" y="53493"/>
                    <a:pt x="14747" y="105214"/>
                    <a:pt x="11032" y="156554"/>
                  </a:cubicBezTo>
                  <a:cubicBezTo>
                    <a:pt x="7317" y="207893"/>
                    <a:pt x="1507" y="257042"/>
                    <a:pt x="79" y="307049"/>
                  </a:cubicBezTo>
                  <a:cubicBezTo>
                    <a:pt x="389" y="308864"/>
                    <a:pt x="2111" y="310083"/>
                    <a:pt x="3926" y="309773"/>
                  </a:cubicBezTo>
                  <a:cubicBezTo>
                    <a:pt x="5321" y="309535"/>
                    <a:pt x="6413" y="308443"/>
                    <a:pt x="6651" y="307049"/>
                  </a:cubicBezTo>
                  <a:cubicBezTo>
                    <a:pt x="7699" y="259424"/>
                    <a:pt x="13795" y="210846"/>
                    <a:pt x="17128" y="163031"/>
                  </a:cubicBezTo>
                  <a:cubicBezTo>
                    <a:pt x="20748" y="110072"/>
                    <a:pt x="23510" y="56732"/>
                    <a:pt x="30558" y="4154"/>
                  </a:cubicBezTo>
                  <a:cubicBezTo>
                    <a:pt x="31130" y="58"/>
                    <a:pt x="24844" y="-1752"/>
                    <a:pt x="24272" y="2439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xmlns="" id="{929D21FD-ACF4-4E3D-985D-76334ED5A15F}"/>
                </a:ext>
              </a:extLst>
            </p:cNvPr>
            <p:cNvSpPr/>
            <p:nvPr/>
          </p:nvSpPr>
          <p:spPr>
            <a:xfrm>
              <a:off x="6213744" y="2077491"/>
              <a:ext cx="18542" cy="55636"/>
            </a:xfrm>
            <a:custGeom>
              <a:avLst/>
              <a:gdLst>
                <a:gd name="connsiteX0" fmla="*/ 159 w 18542"/>
                <a:gd name="connsiteY0" fmla="*/ 4154 h 55636"/>
                <a:gd name="connsiteX1" fmla="*/ 12160 w 18542"/>
                <a:gd name="connsiteY1" fmla="*/ 53303 h 55636"/>
                <a:gd name="connsiteX2" fmla="*/ 18542 w 18542"/>
                <a:gd name="connsiteY2" fmla="*/ 51588 h 55636"/>
                <a:gd name="connsiteX3" fmla="*/ 6541 w 18542"/>
                <a:gd name="connsiteY3" fmla="*/ 2439 h 55636"/>
                <a:gd name="connsiteX4" fmla="*/ 159 w 18542"/>
                <a:gd name="connsiteY4" fmla="*/ 4154 h 5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42" h="55636">
                  <a:moveTo>
                    <a:pt x="159" y="4154"/>
                  </a:moveTo>
                  <a:cubicBezTo>
                    <a:pt x="3588" y="20727"/>
                    <a:pt x="8731" y="36824"/>
                    <a:pt x="12160" y="53303"/>
                  </a:cubicBezTo>
                  <a:cubicBezTo>
                    <a:pt x="13018" y="57494"/>
                    <a:pt x="19399" y="55684"/>
                    <a:pt x="18542" y="51588"/>
                  </a:cubicBezTo>
                  <a:cubicBezTo>
                    <a:pt x="15018" y="35015"/>
                    <a:pt x="9969" y="18917"/>
                    <a:pt x="6541" y="2439"/>
                  </a:cubicBezTo>
                  <a:cubicBezTo>
                    <a:pt x="5588" y="-1752"/>
                    <a:pt x="-699" y="58"/>
                    <a:pt x="159" y="4154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xmlns="" id="{7FF06A09-1E99-465B-8B4E-707079ED1A33}"/>
                </a:ext>
              </a:extLst>
            </p:cNvPr>
            <p:cNvSpPr/>
            <p:nvPr/>
          </p:nvSpPr>
          <p:spPr>
            <a:xfrm>
              <a:off x="6094726" y="2162774"/>
              <a:ext cx="122803" cy="270282"/>
            </a:xfrm>
            <a:custGeom>
              <a:avLst/>
              <a:gdLst>
                <a:gd name="connsiteX0" fmla="*/ 400 w 122803"/>
                <a:gd name="connsiteY0" fmla="*/ 4881 h 270282"/>
                <a:gd name="connsiteX1" fmla="*/ 66313 w 122803"/>
                <a:gd name="connsiteY1" fmla="*/ 141470 h 270282"/>
                <a:gd name="connsiteX2" fmla="*/ 95650 w 122803"/>
                <a:gd name="connsiteY2" fmla="*/ 213384 h 270282"/>
                <a:gd name="connsiteX3" fmla="*/ 106032 w 122803"/>
                <a:gd name="connsiteY3" fmla="*/ 241959 h 270282"/>
                <a:gd name="connsiteX4" fmla="*/ 116510 w 122803"/>
                <a:gd name="connsiteY4" fmla="*/ 267962 h 270282"/>
                <a:gd name="connsiteX5" fmla="*/ 120510 w 122803"/>
                <a:gd name="connsiteY5" fmla="*/ 263961 h 270282"/>
                <a:gd name="connsiteX6" fmla="*/ 119939 w 122803"/>
                <a:gd name="connsiteY6" fmla="*/ 263961 h 270282"/>
                <a:gd name="connsiteX7" fmla="*/ 118224 w 122803"/>
                <a:gd name="connsiteY7" fmla="*/ 270248 h 270282"/>
                <a:gd name="connsiteX8" fmla="*/ 118796 w 122803"/>
                <a:gd name="connsiteY8" fmla="*/ 270248 h 270282"/>
                <a:gd name="connsiteX9" fmla="*/ 122796 w 122803"/>
                <a:gd name="connsiteY9" fmla="*/ 267753 h 270282"/>
                <a:gd name="connsiteX10" fmla="*/ 122796 w 122803"/>
                <a:gd name="connsiteY10" fmla="*/ 266247 h 270282"/>
                <a:gd name="connsiteX11" fmla="*/ 116700 w 122803"/>
                <a:gd name="connsiteY11" fmla="*/ 249864 h 270282"/>
                <a:gd name="connsiteX12" fmla="*/ 101936 w 122803"/>
                <a:gd name="connsiteY12" fmla="*/ 211764 h 270282"/>
                <a:gd name="connsiteX13" fmla="*/ 74409 w 122803"/>
                <a:gd name="connsiteY13" fmla="*/ 143756 h 270282"/>
                <a:gd name="connsiteX14" fmla="*/ 6115 w 122803"/>
                <a:gd name="connsiteY14" fmla="*/ 1643 h 270282"/>
                <a:gd name="connsiteX15" fmla="*/ 400 w 122803"/>
                <a:gd name="connsiteY15" fmla="*/ 4977 h 270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2803" h="270282">
                  <a:moveTo>
                    <a:pt x="400" y="4881"/>
                  </a:moveTo>
                  <a:cubicBezTo>
                    <a:pt x="21736" y="50697"/>
                    <a:pt x="45168" y="95559"/>
                    <a:pt x="66313" y="141470"/>
                  </a:cubicBezTo>
                  <a:cubicBezTo>
                    <a:pt x="77076" y="164997"/>
                    <a:pt x="86982" y="189095"/>
                    <a:pt x="95650" y="213384"/>
                  </a:cubicBezTo>
                  <a:cubicBezTo>
                    <a:pt x="98984" y="222909"/>
                    <a:pt x="102032" y="232434"/>
                    <a:pt x="106032" y="241959"/>
                  </a:cubicBezTo>
                  <a:cubicBezTo>
                    <a:pt x="110562" y="250171"/>
                    <a:pt x="114080" y="258903"/>
                    <a:pt x="116510" y="267962"/>
                  </a:cubicBezTo>
                  <a:lnTo>
                    <a:pt x="120510" y="263961"/>
                  </a:lnTo>
                  <a:lnTo>
                    <a:pt x="119939" y="263961"/>
                  </a:lnTo>
                  <a:cubicBezTo>
                    <a:pt x="115843" y="263295"/>
                    <a:pt x="114033" y="269581"/>
                    <a:pt x="118224" y="270248"/>
                  </a:cubicBezTo>
                  <a:lnTo>
                    <a:pt x="118796" y="270248"/>
                  </a:lnTo>
                  <a:cubicBezTo>
                    <a:pt x="120589" y="270664"/>
                    <a:pt x="122380" y="269547"/>
                    <a:pt x="122796" y="267753"/>
                  </a:cubicBezTo>
                  <a:cubicBezTo>
                    <a:pt x="122911" y="267258"/>
                    <a:pt x="122911" y="266743"/>
                    <a:pt x="122796" y="266247"/>
                  </a:cubicBezTo>
                  <a:cubicBezTo>
                    <a:pt x="121435" y="260560"/>
                    <a:pt x="119388" y="255058"/>
                    <a:pt x="116700" y="249864"/>
                  </a:cubicBezTo>
                  <a:cubicBezTo>
                    <a:pt x="111461" y="237291"/>
                    <a:pt x="106413" y="225004"/>
                    <a:pt x="101936" y="211764"/>
                  </a:cubicBezTo>
                  <a:cubicBezTo>
                    <a:pt x="94031" y="188619"/>
                    <a:pt x="84410" y="166044"/>
                    <a:pt x="74409" y="143756"/>
                  </a:cubicBezTo>
                  <a:cubicBezTo>
                    <a:pt x="52978" y="96131"/>
                    <a:pt x="28213" y="49363"/>
                    <a:pt x="6115" y="1643"/>
                  </a:cubicBezTo>
                  <a:cubicBezTo>
                    <a:pt x="4305" y="-2167"/>
                    <a:pt x="-1315" y="1643"/>
                    <a:pt x="400" y="4977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xmlns="" id="{520BEA6A-073D-4339-A02B-3171F615B676}"/>
                </a:ext>
              </a:extLst>
            </p:cNvPr>
            <p:cNvSpPr/>
            <p:nvPr/>
          </p:nvSpPr>
          <p:spPr>
            <a:xfrm>
              <a:off x="6182363" y="1974815"/>
              <a:ext cx="90959" cy="59390"/>
            </a:xfrm>
            <a:custGeom>
              <a:avLst/>
              <a:gdLst>
                <a:gd name="connsiteX0" fmla="*/ 6488 w 90959"/>
                <a:gd name="connsiteY0" fmla="*/ 57110 h 59390"/>
                <a:gd name="connsiteX1" fmla="*/ 40588 w 90959"/>
                <a:gd name="connsiteY1" fmla="*/ 28535 h 59390"/>
                <a:gd name="connsiteX2" fmla="*/ 89356 w 90959"/>
                <a:gd name="connsiteY2" fmla="*/ 6056 h 59390"/>
                <a:gd name="connsiteX3" fmla="*/ 86022 w 90959"/>
                <a:gd name="connsiteY3" fmla="*/ 436 h 59390"/>
                <a:gd name="connsiteX4" fmla="*/ 56590 w 90959"/>
                <a:gd name="connsiteY4" fmla="*/ 11866 h 59390"/>
                <a:gd name="connsiteX5" fmla="*/ 28015 w 90959"/>
                <a:gd name="connsiteY5" fmla="*/ 29106 h 59390"/>
                <a:gd name="connsiteX6" fmla="*/ 107 w 90959"/>
                <a:gd name="connsiteY6" fmla="*/ 55681 h 59390"/>
                <a:gd name="connsiteX7" fmla="*/ 2985 w 90959"/>
                <a:gd name="connsiteY7" fmla="*/ 59416 h 59390"/>
                <a:gd name="connsiteX8" fmla="*/ 6489 w 90959"/>
                <a:gd name="connsiteY8" fmla="*/ 57396 h 59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959" h="59390">
                  <a:moveTo>
                    <a:pt x="6488" y="57110"/>
                  </a:moveTo>
                  <a:cubicBezTo>
                    <a:pt x="9632" y="44061"/>
                    <a:pt x="30015" y="35107"/>
                    <a:pt x="40588" y="28535"/>
                  </a:cubicBezTo>
                  <a:cubicBezTo>
                    <a:pt x="56374" y="20061"/>
                    <a:pt x="72659" y="12554"/>
                    <a:pt x="89356" y="6056"/>
                  </a:cubicBezTo>
                  <a:cubicBezTo>
                    <a:pt x="93166" y="4246"/>
                    <a:pt x="89832" y="-1469"/>
                    <a:pt x="86022" y="436"/>
                  </a:cubicBezTo>
                  <a:cubicBezTo>
                    <a:pt x="76497" y="5103"/>
                    <a:pt x="65829" y="7104"/>
                    <a:pt x="56590" y="11866"/>
                  </a:cubicBezTo>
                  <a:cubicBezTo>
                    <a:pt x="47351" y="16629"/>
                    <a:pt x="37540" y="23010"/>
                    <a:pt x="28015" y="29106"/>
                  </a:cubicBezTo>
                  <a:cubicBezTo>
                    <a:pt x="18490" y="35202"/>
                    <a:pt x="3250" y="42822"/>
                    <a:pt x="107" y="55681"/>
                  </a:cubicBezTo>
                  <a:cubicBezTo>
                    <a:pt x="-130" y="57507"/>
                    <a:pt x="1159" y="59179"/>
                    <a:pt x="2985" y="59416"/>
                  </a:cubicBezTo>
                  <a:cubicBezTo>
                    <a:pt x="4474" y="59609"/>
                    <a:pt x="5909" y="58781"/>
                    <a:pt x="6489" y="57396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xmlns="" id="{15B00FDD-79FF-4452-8F62-6CFF5A95A90F}"/>
                </a:ext>
              </a:extLst>
            </p:cNvPr>
            <p:cNvSpPr/>
            <p:nvPr/>
          </p:nvSpPr>
          <p:spPr>
            <a:xfrm>
              <a:off x="6152923" y="1876900"/>
              <a:ext cx="69550" cy="26079"/>
            </a:xfrm>
            <a:custGeom>
              <a:avLst/>
              <a:gdLst>
                <a:gd name="connsiteX0" fmla="*/ 68028 w 69550"/>
                <a:gd name="connsiteY0" fmla="*/ 20246 h 26079"/>
                <a:gd name="connsiteX1" fmla="*/ 3258 w 69550"/>
                <a:gd name="connsiteY1" fmla="*/ 53 h 26079"/>
                <a:gd name="connsiteX2" fmla="*/ 3258 w 69550"/>
                <a:gd name="connsiteY2" fmla="*/ 6625 h 26079"/>
                <a:gd name="connsiteX3" fmla="*/ 64694 w 69550"/>
                <a:gd name="connsiteY3" fmla="*/ 25675 h 26079"/>
                <a:gd name="connsiteX4" fmla="*/ 69171 w 69550"/>
                <a:gd name="connsiteY4" fmla="*/ 24532 h 26079"/>
                <a:gd name="connsiteX5" fmla="*/ 68028 w 69550"/>
                <a:gd name="connsiteY5" fmla="*/ 20055 h 2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550" h="26079">
                  <a:moveTo>
                    <a:pt x="68028" y="20246"/>
                  </a:moveTo>
                  <a:cubicBezTo>
                    <a:pt x="48381" y="8391"/>
                    <a:pt x="26160" y="1463"/>
                    <a:pt x="3258" y="53"/>
                  </a:cubicBezTo>
                  <a:cubicBezTo>
                    <a:pt x="-1029" y="53"/>
                    <a:pt x="-933" y="6434"/>
                    <a:pt x="3258" y="6625"/>
                  </a:cubicBezTo>
                  <a:cubicBezTo>
                    <a:pt x="24970" y="7942"/>
                    <a:pt x="46045" y="14477"/>
                    <a:pt x="64694" y="25675"/>
                  </a:cubicBezTo>
                  <a:cubicBezTo>
                    <a:pt x="66246" y="26595"/>
                    <a:pt x="68250" y="26084"/>
                    <a:pt x="69171" y="24532"/>
                  </a:cubicBezTo>
                  <a:cubicBezTo>
                    <a:pt x="70091" y="22980"/>
                    <a:pt x="69580" y="20976"/>
                    <a:pt x="68028" y="20055"/>
                  </a:cubicBezTo>
                  <a:close/>
                </a:path>
              </a:pathLst>
            </a:custGeom>
            <a:solidFill>
              <a:srgbClr val="1825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201" name="Freeform 96">
            <a:extLst>
              <a:ext uri="{FF2B5EF4-FFF2-40B4-BE49-F238E27FC236}">
                <a16:creationId xmlns:a16="http://schemas.microsoft.com/office/drawing/2014/main" xmlns="" id="{BCFD26B5-AE96-4058-B569-46669421D73A}"/>
              </a:ext>
            </a:extLst>
          </p:cNvPr>
          <p:cNvSpPr/>
          <p:nvPr/>
        </p:nvSpPr>
        <p:spPr>
          <a:xfrm rot="16200000">
            <a:off x="6124084" y="2123583"/>
            <a:ext cx="187864" cy="5851970"/>
          </a:xfrm>
          <a:custGeom>
            <a:avLst/>
            <a:gdLst>
              <a:gd name="connsiteX0" fmla="*/ 0 w 360363"/>
              <a:gd name="connsiteY0" fmla="*/ 7786258 h 7786258"/>
              <a:gd name="connsiteX1" fmla="*/ 0 w 360363"/>
              <a:gd name="connsiteY1" fmla="*/ 1728379 h 7786258"/>
              <a:gd name="connsiteX2" fmla="*/ 0 w 360363"/>
              <a:gd name="connsiteY2" fmla="*/ 345676 h 7786258"/>
              <a:gd name="connsiteX3" fmla="*/ 360363 w 360363"/>
              <a:gd name="connsiteY3" fmla="*/ 0 h 7786258"/>
              <a:gd name="connsiteX4" fmla="*/ 360363 w 360363"/>
              <a:gd name="connsiteY4" fmla="*/ 1728379 h 7786258"/>
              <a:gd name="connsiteX5" fmla="*/ 360363 w 360363"/>
              <a:gd name="connsiteY5" fmla="*/ 7786258 h 778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363" h="7786258">
                <a:moveTo>
                  <a:pt x="0" y="7786258"/>
                </a:moveTo>
                <a:lnTo>
                  <a:pt x="0" y="1728379"/>
                </a:lnTo>
                <a:lnTo>
                  <a:pt x="0" y="345676"/>
                </a:lnTo>
                <a:lnTo>
                  <a:pt x="360363" y="0"/>
                </a:lnTo>
                <a:lnTo>
                  <a:pt x="360363" y="1728379"/>
                </a:lnTo>
                <a:lnTo>
                  <a:pt x="360363" y="77862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1350" dirty="0"/>
          </a:p>
        </p:txBody>
      </p:sp>
      <p:sp>
        <p:nvSpPr>
          <p:cNvPr id="202" name="Freeform 96">
            <a:extLst>
              <a:ext uri="{FF2B5EF4-FFF2-40B4-BE49-F238E27FC236}">
                <a16:creationId xmlns:a16="http://schemas.microsoft.com/office/drawing/2014/main" xmlns="" id="{6B58F5FD-912E-475A-97BA-736CB6CCBD7F}"/>
              </a:ext>
            </a:extLst>
          </p:cNvPr>
          <p:cNvSpPr/>
          <p:nvPr/>
        </p:nvSpPr>
        <p:spPr>
          <a:xfrm rot="5400000" flipH="1">
            <a:off x="2832054" y="-2832053"/>
            <a:ext cx="187864" cy="5851970"/>
          </a:xfrm>
          <a:custGeom>
            <a:avLst/>
            <a:gdLst>
              <a:gd name="connsiteX0" fmla="*/ 0 w 360363"/>
              <a:gd name="connsiteY0" fmla="*/ 7786258 h 7786258"/>
              <a:gd name="connsiteX1" fmla="*/ 0 w 360363"/>
              <a:gd name="connsiteY1" fmla="*/ 1728379 h 7786258"/>
              <a:gd name="connsiteX2" fmla="*/ 0 w 360363"/>
              <a:gd name="connsiteY2" fmla="*/ 345676 h 7786258"/>
              <a:gd name="connsiteX3" fmla="*/ 360363 w 360363"/>
              <a:gd name="connsiteY3" fmla="*/ 0 h 7786258"/>
              <a:gd name="connsiteX4" fmla="*/ 360363 w 360363"/>
              <a:gd name="connsiteY4" fmla="*/ 1728379 h 7786258"/>
              <a:gd name="connsiteX5" fmla="*/ 360363 w 360363"/>
              <a:gd name="connsiteY5" fmla="*/ 7786258 h 778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363" h="7786258">
                <a:moveTo>
                  <a:pt x="0" y="7786258"/>
                </a:moveTo>
                <a:lnTo>
                  <a:pt x="0" y="1728379"/>
                </a:lnTo>
                <a:lnTo>
                  <a:pt x="0" y="345676"/>
                </a:lnTo>
                <a:lnTo>
                  <a:pt x="360363" y="0"/>
                </a:lnTo>
                <a:lnTo>
                  <a:pt x="360363" y="1728379"/>
                </a:lnTo>
                <a:lnTo>
                  <a:pt x="360363" y="77862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1350" dirty="0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xmlns="" id="{834B1FF3-6AB3-4948-AE73-E6E2F9F43B6D}"/>
              </a:ext>
            </a:extLst>
          </p:cNvPr>
          <p:cNvGrpSpPr/>
          <p:nvPr/>
        </p:nvGrpSpPr>
        <p:grpSpPr>
          <a:xfrm>
            <a:off x="3781904" y="2093764"/>
            <a:ext cx="5248113" cy="898264"/>
            <a:chOff x="1325024" y="1874421"/>
            <a:chExt cx="6997484" cy="1197685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xmlns="" id="{2AA0D4D9-45A7-4AAA-9FE7-3BA9275CF040}"/>
                </a:ext>
              </a:extLst>
            </p:cNvPr>
            <p:cNvSpPr txBox="1"/>
            <p:nvPr/>
          </p:nvSpPr>
          <p:spPr>
            <a:xfrm>
              <a:off x="1325024" y="1874421"/>
              <a:ext cx="6997484" cy="80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Thank You Any Questions?   </a:t>
              </a:r>
              <a:endParaRPr lang="ko-KR" altLang="en-US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xmlns="" id="{27259C2C-6E93-4BC5-B602-0A6F2F0A902C}"/>
                </a:ext>
              </a:extLst>
            </p:cNvPr>
            <p:cNvSpPr txBox="1"/>
            <p:nvPr/>
          </p:nvSpPr>
          <p:spPr>
            <a:xfrm>
              <a:off x="1325024" y="2764330"/>
              <a:ext cx="6947508" cy="3077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799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784191" y="0"/>
            <a:ext cx="464796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500" b="0" strike="noStrike" spc="-1">
                <a:solidFill>
                  <a:schemeClr val="dk1"/>
                </a:solidFill>
                <a:latin typeface="Funnel Display"/>
                <a:ea typeface="Funnel Display"/>
              </a:rPr>
              <a:t>Introduction</a:t>
            </a:r>
            <a:endParaRPr lang="fr-FR" sz="2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3600540" y="1604880"/>
            <a:ext cx="4647960" cy="2847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1" strike="noStrike" spc="-1" dirty="0">
                <a:solidFill>
                  <a:schemeClr val="dk1"/>
                </a:solidFill>
                <a:latin typeface="DM Sans"/>
                <a:ea typeface="DM Sans"/>
              </a:rPr>
              <a:t>Project Goal:</a:t>
            </a:r>
            <a:r>
              <a:rPr lang="ar-EG" sz="1400" b="1" strike="noStrike" spc="-1" dirty="0">
                <a:solidFill>
                  <a:schemeClr val="dk1"/>
                </a:solidFill>
                <a:latin typeface="DM Sans"/>
                <a:ea typeface="DM Sans"/>
              </a:rPr>
              <a:t> </a:t>
            </a:r>
            <a:r>
              <a:rPr lang="en-US" sz="12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This project focuses on controlling a 3-DOF robotic arm with an RRP (Rotational-Rotational-Prismatic) configuration using Machine Learning. The aim is to predict the joint values needed to reach a specific end-effector position in 3D space (X, Y, Z).</a:t>
            </a:r>
            <a:endParaRPr lang="ar-EG" sz="1200" spc="-1" dirty="0">
              <a:solidFill>
                <a:schemeClr val="dk1"/>
              </a:solidFill>
              <a:latin typeface="DM Sans"/>
              <a:ea typeface="DM Sans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0000"/>
                </a:solidFill>
                <a:latin typeface="OpenSymbol"/>
              </a:rPr>
              <a:t>Why ML</a:t>
            </a:r>
            <a:r>
              <a:rPr lang="en-US" sz="1400" b="1" strike="noStrike" spc="-1">
                <a:solidFill>
                  <a:srgbClr val="000000"/>
                </a:solidFill>
                <a:latin typeface="OpenSymbol"/>
              </a:rPr>
              <a:t>?</a:t>
            </a:r>
            <a:r>
              <a:rPr lang="ar-EG" sz="1400" b="1" spc="-1">
                <a:solidFill>
                  <a:srgbClr val="000000"/>
                </a:solidFill>
                <a:latin typeface="OpenSymbol"/>
              </a:rPr>
              <a:t> </a:t>
            </a:r>
            <a:r>
              <a:rPr lang="en-US" sz="1200" b="0" strike="noStrike" spc="-1" smtClean="0">
                <a:solidFill>
                  <a:srgbClr val="000000"/>
                </a:solidFill>
                <a:latin typeface="OpenSymbol"/>
              </a:rPr>
              <a:t>Instead of solving complex inverse kinematics equations, ML models can learn the relationship between the end-effector position and the required joint values from data, making the control process more efficient and flexible.</a:t>
            </a:r>
            <a:endParaRPr lang="en-US" sz="12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cxnSp>
        <p:nvCxnSpPr>
          <p:cNvPr id="71" name="Google Shape;128;p27"/>
          <p:cNvCxnSpPr/>
          <p:nvPr/>
        </p:nvCxnSpPr>
        <p:spPr>
          <a:xfrm>
            <a:off x="3483360" y="4914720"/>
            <a:ext cx="24411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FDDB0A8-6697-8144-98A9-97AFAC7D44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" y="512782"/>
            <a:ext cx="3479517" cy="42807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20634" y="1700232"/>
            <a:ext cx="4381200" cy="373487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trike="noStrike" spc="-1" dirty="0">
                <a:solidFill>
                  <a:schemeClr val="dk1"/>
                </a:solidFill>
                <a:latin typeface="Arial"/>
              </a:rPr>
              <a:t>RRP Arm Structure:</a:t>
            </a:r>
            <a:r>
              <a:rPr lang="ar-EG" sz="1200" b="0" strike="noStrike" spc="-1" dirty="0">
                <a:solidFill>
                  <a:schemeClr val="dk1"/>
                </a:solidFill>
                <a:latin typeface="Arial"/>
              </a:rPr>
              <a:t/>
            </a:r>
            <a:br>
              <a:rPr lang="ar-EG" sz="1200" b="0" strike="noStrike" spc="-1" dirty="0">
                <a:solidFill>
                  <a:schemeClr val="dk1"/>
                </a:solidFill>
                <a:latin typeface="Arial"/>
              </a:rPr>
            </a:br>
            <a:r>
              <a:rPr lang="en-US" sz="1200" b="0" strike="noStrike" spc="-1" dirty="0">
                <a:solidFill>
                  <a:schemeClr val="dk1"/>
                </a:solidFill>
                <a:latin typeface="Arial"/>
              </a:rPr>
              <a:t>Rotational Joint (θ1): Base rotation in the XY plane.</a:t>
            </a:r>
            <a:r>
              <a:rPr lang="ar-EG" sz="1200" b="0" strike="noStrike" spc="-1" dirty="0">
                <a:solidFill>
                  <a:schemeClr val="dk1"/>
                </a:solidFill>
                <a:latin typeface="Arial"/>
              </a:rPr>
              <a:t/>
            </a:r>
            <a:br>
              <a:rPr lang="ar-EG" sz="1200" b="0" strike="noStrike" spc="-1" dirty="0">
                <a:solidFill>
                  <a:schemeClr val="dk1"/>
                </a:solidFill>
                <a:latin typeface="Arial"/>
              </a:rPr>
            </a:br>
            <a:r>
              <a:rPr lang="en-US" sz="1200" b="0" strike="noStrike" spc="-1" dirty="0">
                <a:solidFill>
                  <a:schemeClr val="dk1"/>
                </a:solidFill>
                <a:latin typeface="Arial"/>
              </a:rPr>
              <a:t>Rotational Joint (θ2): Shoulder joint rotating another link.</a:t>
            </a:r>
            <a:r>
              <a:rPr lang="ar-EG" sz="1200" b="0" strike="noStrike" spc="-1" dirty="0">
                <a:solidFill>
                  <a:schemeClr val="dk1"/>
                </a:solidFill>
                <a:latin typeface="Arial"/>
              </a:rPr>
              <a:t/>
            </a:r>
            <a:br>
              <a:rPr lang="ar-EG" sz="1200" b="0" strike="noStrike" spc="-1" dirty="0">
                <a:solidFill>
                  <a:schemeClr val="dk1"/>
                </a:solidFill>
                <a:latin typeface="Arial"/>
              </a:rPr>
            </a:br>
            <a:r>
              <a:rPr lang="en-US" sz="1200" b="0" strike="noStrike" spc="-1" dirty="0">
                <a:solidFill>
                  <a:schemeClr val="dk1"/>
                </a:solidFill>
                <a:latin typeface="Arial"/>
              </a:rPr>
              <a:t>Prismatic Joint (d3): Linear actuator moving the arm vertically.</a:t>
            </a:r>
            <a:r>
              <a:rPr lang="ar-EG" sz="1200" b="0" strike="noStrike" spc="-1" dirty="0">
                <a:solidFill>
                  <a:schemeClr val="dk1"/>
                </a:solidFill>
                <a:latin typeface="Arial"/>
              </a:rPr>
              <a:t/>
            </a:r>
            <a:br>
              <a:rPr lang="ar-EG" sz="1200" b="0" strike="noStrike" spc="-1" dirty="0">
                <a:solidFill>
                  <a:schemeClr val="dk1"/>
                </a:solidFill>
                <a:latin typeface="Arial"/>
              </a:rPr>
            </a:br>
            <a:r>
              <a:rPr lang="ar-EG" sz="1200" b="0" strike="noStrike" spc="-1" dirty="0">
                <a:solidFill>
                  <a:schemeClr val="dk1"/>
                </a:solidFill>
                <a:latin typeface="Arial"/>
              </a:rPr>
              <a:t/>
            </a:r>
            <a:br>
              <a:rPr lang="ar-EG" sz="1200" b="0" strike="noStrike" spc="-1" dirty="0">
                <a:solidFill>
                  <a:schemeClr val="dk1"/>
                </a:solidFill>
                <a:latin typeface="Arial"/>
              </a:rPr>
            </a:br>
            <a:r>
              <a:rPr lang="ar-EG" sz="1200" b="0" strike="noStrike" spc="-1" dirty="0">
                <a:solidFill>
                  <a:schemeClr val="dk1"/>
                </a:solidFill>
                <a:latin typeface="Arial"/>
              </a:rPr>
              <a:t/>
            </a:r>
            <a:br>
              <a:rPr lang="ar-EG" sz="1200" b="0" strike="noStrike" spc="-1" dirty="0">
                <a:solidFill>
                  <a:schemeClr val="dk1"/>
                </a:solidFill>
                <a:latin typeface="Arial"/>
              </a:rPr>
            </a:br>
            <a:r>
              <a:rPr lang="en-US" sz="1200" b="1" strike="noStrike" spc="-1" dirty="0">
                <a:solidFill>
                  <a:schemeClr val="dk1"/>
                </a:solidFill>
                <a:latin typeface="Arial"/>
              </a:rPr>
              <a:t>Motion Capabilities:</a:t>
            </a:r>
            <a:r>
              <a:rPr lang="ar-EG" sz="1200" b="1" strike="noStrike" spc="-1" dirty="0">
                <a:solidFill>
                  <a:schemeClr val="dk1"/>
                </a:solidFill>
                <a:latin typeface="Arial"/>
              </a:rPr>
              <a:t> </a:t>
            </a:r>
            <a:br>
              <a:rPr lang="ar-EG" sz="1200" b="1" strike="noStrike" spc="-1" dirty="0">
                <a:solidFill>
                  <a:schemeClr val="dk1"/>
                </a:solidFill>
                <a:latin typeface="Arial"/>
              </a:rPr>
            </a:br>
            <a:r>
              <a:rPr lang="en-US" sz="1200" b="0" strike="noStrike" spc="-1" dirty="0">
                <a:solidFill>
                  <a:schemeClr val="dk1"/>
                </a:solidFill>
                <a:latin typeface="Arial"/>
              </a:rPr>
              <a:t>The robot operates in a 3D space and can reach various positions by adjusting θ1, θ2, and d3.</a:t>
            </a:r>
            <a:r>
              <a:rPr lang="ar-EG" sz="1200" b="0" strike="noStrike" spc="-1">
                <a:solidFill>
                  <a:schemeClr val="dk1"/>
                </a:solidFill>
                <a:latin typeface="Arial"/>
              </a:rPr>
              <a:t/>
            </a:r>
            <a:br>
              <a:rPr lang="ar-EG" sz="1200" b="0" strike="noStrike" spc="-1">
                <a:solidFill>
                  <a:schemeClr val="dk1"/>
                </a:solidFill>
                <a:latin typeface="Arial"/>
              </a:rPr>
            </a:br>
            <a:r>
              <a:rPr lang="en-US" sz="1200" b="0" strike="noStrike" spc="-1" smtClean="0">
                <a:solidFill>
                  <a:schemeClr val="dk1"/>
                </a:solidFill>
                <a:latin typeface="Arial"/>
              </a:rPr>
              <a:t>.</a:t>
            </a:r>
            <a:endParaRPr lang="fr-FR" sz="12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title"/>
          </p:nvPr>
        </p:nvSpPr>
        <p:spPr>
          <a:xfrm>
            <a:off x="244688" y="372059"/>
            <a:ext cx="3682538" cy="676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chemeClr val="dk1"/>
                </a:solidFill>
                <a:latin typeface="Funnel Display"/>
                <a:ea typeface="Funnel Display"/>
              </a:rPr>
              <a:t>01</a:t>
            </a:r>
            <a:r>
              <a:rPr lang="ar-EG" sz="2800" b="0" strike="noStrike" spc="-1" dirty="0">
                <a:solidFill>
                  <a:schemeClr val="dk1"/>
                </a:solidFill>
                <a:latin typeface="Funnel Display"/>
                <a:ea typeface="Funnel Display"/>
              </a:rPr>
              <a:t> </a:t>
            </a:r>
            <a:r>
              <a:rPr lang="en-US" sz="2800" b="0" strike="noStrike" spc="-1" dirty="0">
                <a:solidFill>
                  <a:schemeClr val="dk1"/>
                </a:solidFill>
                <a:latin typeface="Funnel Display"/>
                <a:ea typeface="Funnel Display"/>
              </a:rPr>
              <a:t>What is an RRP Robot?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75" name="Google Shape;159;p31"/>
          <p:cNvCxnSpPr>
            <a:cxnSpLocks/>
          </p:cNvCxnSpPr>
          <p:nvPr/>
        </p:nvCxnSpPr>
        <p:spPr>
          <a:xfrm>
            <a:off x="694511" y="1453352"/>
            <a:ext cx="0" cy="2486714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7CC8008-F38A-7FF1-BA02-96C6CE438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135" y="762000"/>
            <a:ext cx="4524375" cy="361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486240" y="237960"/>
            <a:ext cx="4647960" cy="59437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500" b="0" strike="noStrike" spc="-1" dirty="0">
                <a:solidFill>
                  <a:schemeClr val="dk1"/>
                </a:solidFill>
                <a:latin typeface="Funnel Display"/>
                <a:ea typeface="Funnel Display"/>
              </a:rPr>
              <a:t>Dataset Description</a:t>
            </a:r>
            <a:endParaRPr lang="fr-FR" sz="2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287676" y="886564"/>
            <a:ext cx="8264308" cy="234556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200" b="1" strike="noStrike" spc="-1" dirty="0">
                <a:solidFill>
                  <a:schemeClr val="dk1"/>
                </a:solidFill>
                <a:latin typeface="DM Sans"/>
                <a:ea typeface="DM Sans"/>
              </a:rPr>
              <a:t>Input Features (X):</a:t>
            </a:r>
            <a:endParaRPr lang="ar-EG" sz="1200" b="1" strike="noStrike" spc="-1" dirty="0">
              <a:solidFill>
                <a:schemeClr val="dk1"/>
              </a:solidFill>
              <a:latin typeface="DM Sans"/>
              <a:ea typeface="DM Sans"/>
            </a:endParaRPr>
          </a:p>
          <a:p>
            <a:pPr marL="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ar-EG" sz="10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		</a:t>
            </a:r>
            <a:r>
              <a:rPr lang="en-US" sz="10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Target end-effector positions in 3D space: (x, y, z)</a:t>
            </a:r>
            <a:endParaRPr lang="ar-EG" sz="1000" b="0" strike="noStrike" spc="-1" dirty="0">
              <a:solidFill>
                <a:schemeClr val="dk1"/>
              </a:solidFill>
              <a:latin typeface="DM Sans"/>
              <a:ea typeface="DM Sans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200" b="1" strike="noStrike" spc="-1" dirty="0">
                <a:solidFill>
                  <a:schemeClr val="dk1"/>
                </a:solidFill>
                <a:latin typeface="DM Sans"/>
                <a:ea typeface="DM Sans"/>
              </a:rPr>
              <a:t>Target Values (Y):</a:t>
            </a:r>
            <a:endParaRPr lang="ar-EG" sz="1200" b="1" strike="noStrike" spc="-1" dirty="0">
              <a:solidFill>
                <a:schemeClr val="dk1"/>
              </a:solidFill>
              <a:latin typeface="DM Sans"/>
              <a:ea typeface="DM Sans"/>
            </a:endParaRPr>
          </a:p>
          <a:p>
            <a:pPr marL="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ar-EG" sz="10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		</a:t>
            </a:r>
            <a:r>
              <a:rPr lang="en-US" sz="10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Corresponding joint values: (θ1, θ2, d3)</a:t>
            </a:r>
            <a:endParaRPr lang="ar-EG" sz="1000" b="0" strike="noStrike" spc="-1" dirty="0">
              <a:solidFill>
                <a:schemeClr val="dk1"/>
              </a:solidFill>
              <a:latin typeface="DM Sans"/>
              <a:ea typeface="DM Sans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200" b="1" strike="noStrike" spc="-1" dirty="0">
                <a:solidFill>
                  <a:schemeClr val="dk1"/>
                </a:solidFill>
                <a:latin typeface="DM Sans"/>
                <a:ea typeface="DM Sans"/>
              </a:rPr>
              <a:t>Data Generation</a:t>
            </a:r>
            <a:r>
              <a:rPr lang="en-US" sz="1000" b="1" strike="noStrike" spc="-1" dirty="0">
                <a:solidFill>
                  <a:schemeClr val="dk1"/>
                </a:solidFill>
                <a:latin typeface="DM Sans"/>
                <a:ea typeface="DM Sans"/>
              </a:rPr>
              <a:t>:</a:t>
            </a:r>
            <a:endParaRPr lang="ar-EG" sz="1000" b="1" strike="noStrike" spc="-1" dirty="0">
              <a:solidFill>
                <a:schemeClr val="dk1"/>
              </a:solidFill>
              <a:latin typeface="DM Sans"/>
              <a:ea typeface="DM Sans"/>
            </a:endParaRPr>
          </a:p>
          <a:p>
            <a:pPr marL="457200" lvl="1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The dataset was synthetically generated using forward kinematics equations by sampling valid θ1, θ2, and d3 values, and computing the resulting x, y, z positions.</a:t>
            </a:r>
            <a:endParaRPr lang="ar-EG" sz="1000" b="0" strike="noStrike" spc="-1" dirty="0">
              <a:solidFill>
                <a:schemeClr val="dk1"/>
              </a:solidFill>
              <a:latin typeface="DM Sans"/>
              <a:ea typeface="DM Sans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200" b="1" strike="noStrike" spc="-1" dirty="0">
                <a:solidFill>
                  <a:schemeClr val="dk1"/>
                </a:solidFill>
                <a:latin typeface="DM Sans"/>
                <a:ea typeface="DM Sans"/>
              </a:rPr>
              <a:t>Sample Size:</a:t>
            </a:r>
            <a:endParaRPr lang="ar-EG" sz="1200" b="1" strike="noStrike" spc="-1" dirty="0">
              <a:solidFill>
                <a:schemeClr val="dk1"/>
              </a:solidFill>
              <a:latin typeface="DM Sans"/>
              <a:ea typeface="DM Sans"/>
            </a:endParaRPr>
          </a:p>
          <a:p>
            <a:pPr marL="457200" lvl="1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Approximately 1500 samples were created to train and evaluate the models</a:t>
            </a:r>
            <a:r>
              <a:rPr lang="en-US" sz="10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.</a:t>
            </a:r>
            <a:endParaRPr lang="en-US" sz="10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cxnSp>
        <p:nvCxnSpPr>
          <p:cNvPr id="85" name="Google Shape;128;p27"/>
          <p:cNvCxnSpPr/>
          <p:nvPr/>
        </p:nvCxnSpPr>
        <p:spPr>
          <a:xfrm>
            <a:off x="3483360" y="4914720"/>
            <a:ext cx="24411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F795A0D-7E19-642D-8612-6C019C9B6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88" y="3429031"/>
            <a:ext cx="5221186" cy="1485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71680" y="523800"/>
            <a:ext cx="80006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500" b="0" strike="noStrike" spc="-1" dirty="0">
                <a:solidFill>
                  <a:schemeClr val="dk1"/>
                </a:solidFill>
                <a:latin typeface="Funnel Display"/>
                <a:ea typeface="Funnel Display"/>
              </a:rPr>
              <a:t>Machine Learning Models Used</a:t>
            </a:r>
            <a:endParaRPr lang="fr-FR" sz="2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383250" y="1475144"/>
            <a:ext cx="2202294" cy="317042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strike="noStrike" spc="-1" smtClean="0">
                <a:solidFill>
                  <a:schemeClr val="dk1"/>
                </a:solidFill>
                <a:latin typeface="DM Sans"/>
                <a:ea typeface="DM Sans"/>
              </a:rPr>
              <a:t>Linear Regression</a:t>
            </a:r>
            <a:endParaRPr lang="ar-EG" sz="1400" strike="noStrike" spc="-1" dirty="0">
              <a:solidFill>
                <a:schemeClr val="dk1"/>
              </a:solidFill>
              <a:latin typeface="DM Sans"/>
              <a:ea typeface="DM Sans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strike="noStrike" spc="-1" smtClean="0">
                <a:solidFill>
                  <a:schemeClr val="dk1"/>
                </a:solidFill>
                <a:latin typeface="DM Sans"/>
                <a:ea typeface="DM Sans"/>
              </a:rPr>
              <a:t>Random </a:t>
            </a:r>
            <a:r>
              <a:rPr lang="en-US" sz="1400" strike="noStrike" spc="-1">
                <a:solidFill>
                  <a:schemeClr val="dk1"/>
                </a:solidFill>
                <a:latin typeface="DM Sans"/>
                <a:ea typeface="DM Sans"/>
              </a:rPr>
              <a:t>Forest </a:t>
            </a:r>
            <a:r>
              <a:rPr lang="en-US" sz="1400" strike="noStrike" spc="-1" smtClean="0">
                <a:solidFill>
                  <a:schemeClr val="dk1"/>
                </a:solidFill>
                <a:latin typeface="DM Sans"/>
                <a:ea typeface="DM Sans"/>
              </a:rPr>
              <a:t>Regressor</a:t>
            </a:r>
            <a:endParaRPr lang="en-US" sz="1400" spc="-1">
              <a:solidFill>
                <a:schemeClr val="dk1"/>
              </a:solidFill>
              <a:latin typeface="DM Sans"/>
              <a:ea typeface="DM Sans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strike="noStrike" spc="-1" smtClean="0">
                <a:solidFill>
                  <a:srgbClr val="000000"/>
                </a:solidFill>
                <a:latin typeface="OpenSymbol"/>
              </a:rPr>
              <a:t>SVM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spc="-1" smtClean="0">
                <a:solidFill>
                  <a:srgbClr val="000000"/>
                </a:solidFill>
                <a:latin typeface="OpenSymbol"/>
              </a:rPr>
              <a:t>Gradient Boosting</a:t>
            </a:r>
            <a:endParaRPr lang="en-US" sz="1400" strike="noStrike" spc="-1" dirty="0">
              <a:solidFill>
                <a:srgbClr val="000000"/>
              </a:solidFill>
              <a:latin typeface="OpenSymbol"/>
            </a:endParaRPr>
          </a:p>
        </p:txBody>
      </p:sp>
      <p:cxnSp>
        <p:nvCxnSpPr>
          <p:cNvPr id="92" name="Google Shape;166;p32"/>
          <p:cNvCxnSpPr/>
          <p:nvPr/>
        </p:nvCxnSpPr>
        <p:spPr>
          <a:xfrm>
            <a:off x="668160" y="1094040"/>
            <a:ext cx="790452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07DF563-EBAB-A3A8-B079-2C188D88E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23" y="1350718"/>
            <a:ext cx="5730697" cy="34192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 idx="4294967295"/>
          </p:nvPr>
        </p:nvSpPr>
        <p:spPr>
          <a:xfrm>
            <a:off x="571680" y="523800"/>
            <a:ext cx="80006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500" b="0" strike="noStrike" spc="-1" smtClean="0">
                <a:solidFill>
                  <a:schemeClr val="dk1"/>
                </a:solidFill>
                <a:latin typeface="Funnel Display"/>
                <a:ea typeface="Funnel Display"/>
              </a:rPr>
              <a:t>Model Performance Comparison</a:t>
            </a:r>
            <a:endParaRPr lang="fr-FR" sz="2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 idx="4294967295"/>
          </p:nvPr>
        </p:nvSpPr>
        <p:spPr>
          <a:xfrm flipH="1" flipV="1">
            <a:off x="274470" y="4654383"/>
            <a:ext cx="45719" cy="4571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25000" lnSpcReduction="2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cxnSp>
        <p:nvCxnSpPr>
          <p:cNvPr id="92" name="Google Shape;166;p32"/>
          <p:cNvCxnSpPr/>
          <p:nvPr/>
        </p:nvCxnSpPr>
        <p:spPr>
          <a:xfrm>
            <a:off x="668160" y="1094040"/>
            <a:ext cx="790452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02" y="1094040"/>
            <a:ext cx="8204818" cy="368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8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71680" y="523800"/>
            <a:ext cx="80006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500" b="0" strike="noStrike" spc="-1" dirty="0">
                <a:solidFill>
                  <a:schemeClr val="dk1"/>
                </a:solidFill>
                <a:latin typeface="Funnel Display"/>
                <a:ea typeface="Funnel Display"/>
              </a:rPr>
              <a:t>Best Performing Model</a:t>
            </a:r>
            <a:endParaRPr lang="fr-FR" sz="2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252248" y="1200420"/>
            <a:ext cx="3794235" cy="3419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1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trike="noStrike" spc="-1" dirty="0">
                <a:solidFill>
                  <a:schemeClr val="dk1"/>
                </a:solidFill>
                <a:latin typeface="DM Sans"/>
                <a:ea typeface="DM Sans"/>
              </a:rPr>
              <a:t>Best Model:</a:t>
            </a:r>
            <a:endParaRPr lang="ar-EG" sz="1200" b="1" strike="noStrike" spc="-1" dirty="0">
              <a:solidFill>
                <a:schemeClr val="dk1"/>
              </a:solidFill>
              <a:latin typeface="DM Sans"/>
              <a:ea typeface="DM Sans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Random Forest Regressor was the most consistent model across all coordinates.</a:t>
            </a:r>
            <a:endParaRPr lang="ar-EG" sz="1200" b="0" strike="noStrike" spc="-1" dirty="0">
              <a:solidFill>
                <a:schemeClr val="dk1"/>
              </a:solidFill>
              <a:latin typeface="DM Sans"/>
              <a:ea typeface="DM Sans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trike="noStrike" spc="-1" dirty="0">
                <a:solidFill>
                  <a:schemeClr val="dk1"/>
                </a:solidFill>
                <a:latin typeface="DM Sans"/>
                <a:ea typeface="DM Sans"/>
              </a:rPr>
              <a:t>Why It Stood Out:</a:t>
            </a:r>
            <a:endParaRPr lang="ar-EG" sz="1200" b="1" strike="noStrike" spc="-1" dirty="0">
              <a:solidFill>
                <a:schemeClr val="dk1"/>
              </a:solidFill>
              <a:latin typeface="DM Sans"/>
              <a:ea typeface="DM Sans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Captured complex, nonlinear relationships.</a:t>
            </a:r>
            <a:endParaRPr lang="ar-EG" sz="1200" b="0" strike="noStrike" spc="-1" dirty="0">
              <a:solidFill>
                <a:schemeClr val="dk1"/>
              </a:solidFill>
              <a:latin typeface="DM Sans"/>
              <a:ea typeface="DM Sans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Achieved the highest R² scores across all output dimensions (X, Y, Z).</a:t>
            </a:r>
            <a:endParaRPr lang="ar-EG" sz="1200" b="0" strike="noStrike" spc="-1" dirty="0">
              <a:solidFill>
                <a:schemeClr val="dk1"/>
              </a:solidFill>
              <a:latin typeface="DM Sans"/>
              <a:ea typeface="DM Sans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Performed well without significant overfitting.</a:t>
            </a:r>
            <a:endParaRPr lang="ar-EG" sz="1200" b="0" strike="noStrike" spc="-1" dirty="0">
              <a:solidFill>
                <a:schemeClr val="dk1"/>
              </a:solidFill>
              <a:latin typeface="DM Sans"/>
              <a:ea typeface="DM Sans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trike="noStrike" spc="-1" dirty="0">
                <a:solidFill>
                  <a:schemeClr val="dk1"/>
                </a:solidFill>
                <a:latin typeface="DM Sans"/>
                <a:ea typeface="DM Sans"/>
              </a:rPr>
              <a:t>Example R² Scores (approx.):</a:t>
            </a:r>
            <a:endParaRPr lang="ar-EG" sz="1200" b="1" strike="noStrike" spc="-1" dirty="0">
              <a:solidFill>
                <a:schemeClr val="dk1"/>
              </a:solidFill>
              <a:latin typeface="DM Sans"/>
              <a:ea typeface="DM Sans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X</a:t>
            </a:r>
            <a:r>
              <a:rPr lang="en-US" sz="1200" b="0" strike="noStrike" spc="-1">
                <a:solidFill>
                  <a:schemeClr val="dk1"/>
                </a:solidFill>
                <a:latin typeface="DM Sans"/>
                <a:ea typeface="DM Sans"/>
              </a:rPr>
              <a:t>: </a:t>
            </a:r>
            <a:r>
              <a:rPr lang="en-US" sz="1200" b="0" strike="noStrike" spc="-1" smtClean="0">
                <a:solidFill>
                  <a:schemeClr val="dk1"/>
                </a:solidFill>
                <a:latin typeface="DM Sans"/>
                <a:ea typeface="DM Sans"/>
              </a:rPr>
              <a:t>0.9995</a:t>
            </a:r>
            <a:endParaRPr lang="ar-EG" sz="1200" b="0" strike="noStrike" spc="-1" dirty="0">
              <a:solidFill>
                <a:schemeClr val="dk1"/>
              </a:solidFill>
              <a:latin typeface="DM Sans"/>
              <a:ea typeface="DM Sans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Y:</a:t>
            </a:r>
            <a:r>
              <a:rPr lang="en-US" sz="1200" b="0" strike="noStrike" spc="-1">
                <a:solidFill>
                  <a:schemeClr val="dk1"/>
                </a:solidFill>
                <a:latin typeface="DM Sans"/>
                <a:ea typeface="DM Sans"/>
              </a:rPr>
              <a:t> </a:t>
            </a:r>
            <a:r>
              <a:rPr lang="en-US" sz="1200" b="0" strike="noStrike" spc="-1" smtClean="0">
                <a:solidFill>
                  <a:schemeClr val="dk1"/>
                </a:solidFill>
                <a:latin typeface="DM Sans"/>
                <a:ea typeface="DM Sans"/>
              </a:rPr>
              <a:t>0.9989</a:t>
            </a:r>
            <a:endParaRPr lang="ar-EG" sz="1200" b="0" strike="noStrike" spc="-1" dirty="0">
              <a:solidFill>
                <a:schemeClr val="dk1"/>
              </a:solidFill>
              <a:latin typeface="DM Sans"/>
              <a:ea typeface="DM Sans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Z:</a:t>
            </a:r>
            <a:r>
              <a:rPr lang="en-US" sz="1200" b="0" strike="noStrike" spc="-1">
                <a:solidFill>
                  <a:schemeClr val="dk1"/>
                </a:solidFill>
                <a:latin typeface="DM Sans"/>
                <a:ea typeface="DM Sans"/>
              </a:rPr>
              <a:t> </a:t>
            </a:r>
            <a:r>
              <a:rPr lang="en-US" sz="1200" b="0" strike="noStrike" spc="-1" smtClean="0">
                <a:solidFill>
                  <a:schemeClr val="dk1"/>
                </a:solidFill>
                <a:latin typeface="DM Sans"/>
                <a:ea typeface="DM Sans"/>
              </a:rPr>
              <a:t>0.9996</a:t>
            </a:r>
            <a:endParaRPr lang="en-US" sz="12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cxnSp>
        <p:nvCxnSpPr>
          <p:cNvPr id="99" name="Google Shape;166;p32"/>
          <p:cNvCxnSpPr/>
          <p:nvPr/>
        </p:nvCxnSpPr>
        <p:spPr>
          <a:xfrm>
            <a:off x="668160" y="1094040"/>
            <a:ext cx="790452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483" y="1516786"/>
            <a:ext cx="4725534" cy="27865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 idx="4294967295"/>
          </p:nvPr>
        </p:nvSpPr>
        <p:spPr>
          <a:xfrm>
            <a:off x="571680" y="523800"/>
            <a:ext cx="80006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500" spc="-1" smtClean="0">
                <a:solidFill>
                  <a:schemeClr val="dk1"/>
                </a:solidFill>
                <a:latin typeface="Funnel Display"/>
              </a:rPr>
              <a:t>Error Analysis</a:t>
            </a:r>
            <a:endParaRPr lang="fr-FR" sz="2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 idx="4294967295"/>
          </p:nvPr>
        </p:nvSpPr>
        <p:spPr>
          <a:xfrm>
            <a:off x="252249" y="1526240"/>
            <a:ext cx="3647089" cy="120644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spc="-1">
                <a:solidFill>
                  <a:srgbClr val="000000"/>
                </a:solidFill>
                <a:latin typeface="OpenSymbol"/>
              </a:rPr>
              <a:t>We evaluated the model's predictions not just with R², but also by analyzing the Euclidean distance between predicted and actual joint parameters</a:t>
            </a: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cxnSp>
        <p:nvCxnSpPr>
          <p:cNvPr id="99" name="Google Shape;166;p32"/>
          <p:cNvCxnSpPr/>
          <p:nvPr/>
        </p:nvCxnSpPr>
        <p:spPr>
          <a:xfrm>
            <a:off x="668160" y="1094040"/>
            <a:ext cx="790452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966" y="1094040"/>
            <a:ext cx="4403834" cy="375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 idx="4294967295"/>
          </p:nvPr>
        </p:nvSpPr>
        <p:spPr>
          <a:xfrm>
            <a:off x="571680" y="523800"/>
            <a:ext cx="80006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500" spc="-1">
                <a:solidFill>
                  <a:schemeClr val="dk1"/>
                </a:solidFill>
                <a:latin typeface="Funnel Display"/>
                <a:ea typeface="Funnel Display"/>
              </a:rPr>
              <a:t>Prediction Error Distribution</a:t>
            </a:r>
            <a:endParaRPr lang="fr-FR" sz="2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 idx="4294967295"/>
          </p:nvPr>
        </p:nvSpPr>
        <p:spPr>
          <a:xfrm>
            <a:off x="262759" y="1200420"/>
            <a:ext cx="2469931" cy="308780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spc="-1">
                <a:solidFill>
                  <a:schemeClr val="dk1"/>
                </a:solidFill>
                <a:latin typeface="DM Sans"/>
                <a:ea typeface="DM Sans"/>
              </a:rPr>
              <a:t>We computed the Euclidean error for all test samples and visualized its distribution.The histogram shows that most predictions had errors between 0.0 and 0.3, confirming the model's accuracy.</a:t>
            </a:r>
            <a:r>
              <a:rPr lang="en-US" sz="1200" strike="noStrike" spc="-1" smtClean="0">
                <a:solidFill>
                  <a:schemeClr val="dk1"/>
                </a:solidFill>
                <a:latin typeface="DM Sans"/>
                <a:ea typeface="DM Sans"/>
              </a:rPr>
              <a:t>.</a:t>
            </a:r>
            <a:endParaRPr lang="ar-EG" sz="1200" strike="noStrike" spc="-1" dirty="0">
              <a:solidFill>
                <a:schemeClr val="dk1"/>
              </a:solidFill>
              <a:latin typeface="DM Sans"/>
              <a:ea typeface="DM Sans"/>
            </a:endParaRPr>
          </a:p>
        </p:txBody>
      </p:sp>
      <p:cxnSp>
        <p:nvCxnSpPr>
          <p:cNvPr id="99" name="Google Shape;166;p32"/>
          <p:cNvCxnSpPr/>
          <p:nvPr/>
        </p:nvCxnSpPr>
        <p:spPr>
          <a:xfrm>
            <a:off x="668160" y="1094040"/>
            <a:ext cx="790452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849" y="1200420"/>
            <a:ext cx="5498510" cy="353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0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for Business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Minimalist for Business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Minimalist for Business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Minimalist for Business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Minimalist for Business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Minimalist for Business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Minimalist for Business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Minimalist for Business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inimalist for Business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inimalist for Business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inimalist for Business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inimalist for Business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Minimalist for Business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Minimalist for Business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Minimalist for Business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Minimalist for Business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348</Words>
  <Application>Microsoft Office PowerPoint</Application>
  <PresentationFormat>On-screen Show (16:9)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19</vt:i4>
      </vt:variant>
      <vt:variant>
        <vt:lpstr>Slide Titles</vt:lpstr>
      </vt:variant>
      <vt:variant>
        <vt:i4>15</vt:i4>
      </vt:variant>
    </vt:vector>
  </HeadingPairs>
  <TitlesOfParts>
    <vt:vector size="42" baseType="lpstr">
      <vt:lpstr>Arial</vt:lpstr>
      <vt:lpstr>Candara</vt:lpstr>
      <vt:lpstr>DM Sans</vt:lpstr>
      <vt:lpstr>Funnel Display</vt:lpstr>
      <vt:lpstr>Georgia</vt:lpstr>
      <vt:lpstr>OpenSymbol</vt:lpstr>
      <vt:lpstr>Symbol</vt:lpstr>
      <vt:lpstr>Wingdings</vt:lpstr>
      <vt:lpstr>Minimalist for Business by Slidesgo</vt:lpstr>
      <vt:lpstr>Minimalist for Business by Slidesgo</vt:lpstr>
      <vt:lpstr>Minimalist for Business by Slidesgo</vt:lpstr>
      <vt:lpstr>Minimalist for Business by Slidesgo</vt:lpstr>
      <vt:lpstr>Minimalist for Business by Slidesgo</vt:lpstr>
      <vt:lpstr>Minimalist for Business by Slidesgo</vt:lpstr>
      <vt:lpstr>Minimalist for Business by Slidesgo</vt:lpstr>
      <vt:lpstr>Minimalist for Business by Slidesgo</vt:lpstr>
      <vt:lpstr>Minimalist for Business by Slidesgo</vt:lpstr>
      <vt:lpstr>Minimalist for Business by Slidesgo</vt:lpstr>
      <vt:lpstr>Minimalist for Business by Slidesgo</vt:lpstr>
      <vt:lpstr>Minimalist for Business by Slidesgo</vt:lpstr>
      <vt:lpstr>Minimalist for Business by Slidesgo</vt:lpstr>
      <vt:lpstr>Minimalist for Business by Slidesgo</vt:lpstr>
      <vt:lpstr>Minimalist for Business by Slidesgo</vt:lpstr>
      <vt:lpstr>Minimalist for Business by Slidesgo</vt:lpstr>
      <vt:lpstr>Slidesgo Final Pages</vt:lpstr>
      <vt:lpstr>Slidesgo Final Pages</vt:lpstr>
      <vt:lpstr>Slidesgo Final Pages</vt:lpstr>
      <vt:lpstr>Machine Learning for RRP Robotic Arm Control</vt:lpstr>
      <vt:lpstr>Introduction</vt:lpstr>
      <vt:lpstr>RRP Arm Structure: Rotational Joint (θ1): Base rotation in the XY plane. Rotational Joint (θ2): Shoulder joint rotating another link. Prismatic Joint (d3): Linear actuator moving the arm vertically.   Motion Capabilities:  The robot operates in a 3D space and can reach various positions by adjusting θ1, θ2, and d3. .</vt:lpstr>
      <vt:lpstr>Dataset Description</vt:lpstr>
      <vt:lpstr>Machine Learning Models Used</vt:lpstr>
      <vt:lpstr>Model Performance Comparison</vt:lpstr>
      <vt:lpstr>Best Performing Model</vt:lpstr>
      <vt:lpstr>Error Analysis</vt:lpstr>
      <vt:lpstr>Prediction Error Distribution</vt:lpstr>
      <vt:lpstr>Ensemble Learning</vt:lpstr>
      <vt:lpstr>Learning Curve</vt:lpstr>
      <vt:lpstr>Learning Curve</vt:lpstr>
      <vt:lpstr>Testing Strategy: 20% of the dataset was reserved for testing unseen examples. Models were tested individually for each output variable.  Prediction Example:Input:  (x, y, z) = (5.2, 3.1, 7.0)  Predicted Joint Values: θ1 ≈ 86.25  θ2 ≈ 14.41  d3 ≈ 8.84  Observations: Predictions were close to true values. Very low MSE indicates strong performance.</vt:lpstr>
      <vt:lpstr>Conclusion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RRP Robotic Arm Control</dc:title>
  <dc:creator>LENOVO</dc:creator>
  <cp:lastModifiedBy>omar</cp:lastModifiedBy>
  <cp:revision>16</cp:revision>
  <dcterms:modified xsi:type="dcterms:W3CDTF">2025-05-12T11:00:30Z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2025-05-12T06:59:26Z</dcterms:created>
  <dc:creator>Unknown Creator</dc:creator>
  <dc:description/>
  <dc:language>en-US</dc:language>
  <cp:lastModifiedBy>Unknown Creator</cp:lastModifiedBy>
  <dcterms:modified xsi:type="dcterms:W3CDTF">2025-05-12T06:59:26Z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24</vt:r8>
  </property>
</Properties>
</file>