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3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588E-3B83-4B6E-B617-9E279F27D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51019-5072-4D6A-9A8B-875E72D8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5229-BECD-47A1-B807-C5042D1E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B3C-ADFE-4898-A1D2-3F16C9AEC18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B40DF-BCF7-4331-8B02-42461313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1E731-5E2D-468C-B40A-9992AEEF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DA0-247C-4A4E-9472-E142E5FEE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19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6643-3BEE-40D0-8EA9-AA3025A1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EAF63-5415-4CE7-817E-1A1F7C91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D0B8-0414-457D-90F2-EE181BE7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B3C-ADFE-4898-A1D2-3F16C9AEC18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BA698-77B3-4675-BA2E-CE9379A9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6A30-F4A4-4224-80B7-09B17A19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DA0-247C-4A4E-9472-E142E5FEE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2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FB29B-E3E5-459D-A389-2BD1FAB60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2AE0-BD09-4C0B-95CB-0F89F2384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6F71C-1A3E-4357-9304-EA4D643F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B3C-ADFE-4898-A1D2-3F16C9AEC18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CA0D-3683-42EF-AD94-60B29A8B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FE3E-2B05-4D43-9DCD-4576074D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DA0-247C-4A4E-9472-E142E5FEE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06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78DB-E6C8-4968-8242-25F44E56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B761-F22D-46CC-A2ED-883BF8EF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7F365-8A53-4A81-8A4A-87FED9F0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B3C-ADFE-4898-A1D2-3F16C9AEC18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6BD4-6486-4834-AABD-954B50D0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4C2CA-E0A0-4BE3-93A4-98F4BB21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DA0-247C-4A4E-9472-E142E5FEE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1DC5-6FC7-49F3-A4FF-648BE001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91B8F-153C-4BC5-8850-77825E75A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006F-94BD-49F0-B3EE-091583B4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B3C-ADFE-4898-A1D2-3F16C9AEC18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1EDB3-1682-4EEC-82DC-5369AC20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336D-9BDF-404C-B1DC-FBD99B6E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DA0-247C-4A4E-9472-E142E5FEE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8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C0D6-7681-4646-A4C8-2C4ACF3B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4F84-D30D-4337-8D4B-1D0187680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BAA7B-54EB-47AF-880C-4A77AE7FF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94D35-010E-41AD-99D3-1F6AF18C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B3C-ADFE-4898-A1D2-3F16C9AEC18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2D35E-BAC2-4E3E-B5E1-5A7F946B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CDD84-BC28-46B4-9AE9-69E3EDD3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DA0-247C-4A4E-9472-E142E5FEE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66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AAE5-0EF6-4A06-917C-A7AAB570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AB1A-6E81-4D05-B8E1-9AD4D72AF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1BFF6-13A4-46FB-83C9-2A4710309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DC505-67C4-4B01-AFD0-67E86AA7A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5CF0F-EF6D-475A-A996-BAD6A54BD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C09F0-7CB6-49F2-BF56-D2CB6BA6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B3C-ADFE-4898-A1D2-3F16C9AEC18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3A409-D610-445E-ADF6-580898DF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775C3-BE86-45E3-BEDE-4F79B48D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DA0-247C-4A4E-9472-E142E5FEE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2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7FBE-CBE5-4AD4-85A9-5244C754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56FD1-B5A5-4134-96A9-7E7F0EA0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B3C-ADFE-4898-A1D2-3F16C9AEC18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904E4-CFFA-4DAD-B9DC-2B9CCD7B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F383E-A1F3-4EB1-B676-8CB86EE2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DA0-247C-4A4E-9472-E142E5FEE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0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248DA-A317-4BD9-B1A4-B749829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B3C-ADFE-4898-A1D2-3F16C9AEC18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7FC13-EFAB-491E-B771-89FCAE9C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54CC6-D405-4A1E-8972-BF2468E9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DA0-247C-4A4E-9472-E142E5FEE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33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FB65-076F-4043-91DB-47A4C011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EFF7-78BD-47EE-8885-0DC3A6319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7DB1E-FB92-460C-97A6-C6BC6B612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C10C8-3F14-4312-818A-8A41F1BE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B3C-ADFE-4898-A1D2-3F16C9AEC18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98A62-E46F-4BB3-9376-C2F5896F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9AB7A-9080-4B00-8B0C-4AF4953C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DA0-247C-4A4E-9472-E142E5FEE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DBBB-035E-462A-B12E-71E8B9A8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0304-613D-4770-BEB7-2D53F5106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7635-1700-49FC-B6CB-8F0E55593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EF0CD-3FE1-4C7D-9A97-ECFB3C7B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B3C-ADFE-4898-A1D2-3F16C9AEC18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4589-2705-4EA3-B706-22FFAD28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6BC8C-9952-4B15-9C5C-C7000E7D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DA0-247C-4A4E-9472-E142E5FEE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44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50D6B-1344-4BBD-8B55-DC61F99D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EB462-3BD5-40EE-BDA4-17888D16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26E5-66D3-4A69-B562-AE134DC56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2B3C-ADFE-4898-A1D2-3F16C9AEC18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B04E-77CE-4941-B7F9-1A98221A8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BF9B2-719B-443F-AA4D-CCDBB605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BDA0-247C-4A4E-9472-E142E5FEE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07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BCA048E-8E07-4FDA-BC01-12986E475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2" y="568325"/>
            <a:ext cx="58705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83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C2CB4-D791-4D3F-859C-B4B94E9E32D7}"/>
              </a:ext>
            </a:extLst>
          </p:cNvPr>
          <p:cNvSpPr txBox="1"/>
          <p:nvPr/>
        </p:nvSpPr>
        <p:spPr>
          <a:xfrm>
            <a:off x="92409" y="940274"/>
            <a:ext cx="465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DFS will start from -A- node then the path will be [A -&gt; C]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F22AC-AEFC-4F74-9E3D-4E4F79E198E1}"/>
              </a:ext>
            </a:extLst>
          </p:cNvPr>
          <p:cNvSpPr/>
          <p:nvPr/>
        </p:nvSpPr>
        <p:spPr>
          <a:xfrm>
            <a:off x="6416660" y="1884943"/>
            <a:ext cx="5107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BFS will start from -A- node then the path will be [A -&gt; B -&gt; C]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C18E8-030E-475A-9778-1A76D67A8E77}"/>
              </a:ext>
            </a:extLst>
          </p:cNvPr>
          <p:cNvSpPr/>
          <p:nvPr/>
        </p:nvSpPr>
        <p:spPr>
          <a:xfrm>
            <a:off x="161035" y="1705316"/>
            <a:ext cx="3661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recurse in [H,I,E,J,F,B]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DCCA-D733-4E59-9FE8-C6ECA92D20FB}"/>
              </a:ext>
            </a:extLst>
          </p:cNvPr>
          <p:cNvSpPr txBox="1"/>
          <p:nvPr/>
        </p:nvSpPr>
        <p:spPr>
          <a:xfrm>
            <a:off x="3416029" y="338038"/>
            <a:ext cx="5554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Get the path from Node -A- to Node -C-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34F7B9F-A919-4977-B56C-87DE28B7D923}"/>
              </a:ext>
            </a:extLst>
          </p:cNvPr>
          <p:cNvSpPr/>
          <p:nvPr/>
        </p:nvSpPr>
        <p:spPr>
          <a:xfrm>
            <a:off x="9977353" y="3566813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E9B02A-6562-42F9-A1EA-8FCF67CF0F05}"/>
              </a:ext>
            </a:extLst>
          </p:cNvPr>
          <p:cNvSpPr txBox="1"/>
          <p:nvPr/>
        </p:nvSpPr>
        <p:spPr>
          <a:xfrm>
            <a:off x="10103225" y="3173405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D9B8F9-794D-4F76-9A13-93D22426108A}"/>
              </a:ext>
            </a:extLst>
          </p:cNvPr>
          <p:cNvCxnSpPr>
            <a:cxnSpLocks/>
            <a:stCxn id="77" idx="3"/>
          </p:cNvCxnSpPr>
          <p:nvPr/>
        </p:nvCxnSpPr>
        <p:spPr>
          <a:xfrm flipH="1">
            <a:off x="8411202" y="3741178"/>
            <a:ext cx="1593218" cy="116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6819299F-B0C4-47A8-AB17-F331A8113ACB}"/>
              </a:ext>
            </a:extLst>
          </p:cNvPr>
          <p:cNvSpPr/>
          <p:nvPr/>
        </p:nvSpPr>
        <p:spPr>
          <a:xfrm>
            <a:off x="8253444" y="4850131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777EF2-1842-4D58-A9B0-3FAECF4C77F2}"/>
              </a:ext>
            </a:extLst>
          </p:cNvPr>
          <p:cNvSpPr txBox="1"/>
          <p:nvPr/>
        </p:nvSpPr>
        <p:spPr>
          <a:xfrm>
            <a:off x="7983183" y="4461757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B3796C3-80ED-4350-897C-27159E93F814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10069765" y="3781950"/>
            <a:ext cx="289551" cy="972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2D377E67-854B-4F2D-A7A9-D2FD1F757F2B}"/>
              </a:ext>
            </a:extLst>
          </p:cNvPr>
          <p:cNvSpPr/>
          <p:nvPr/>
        </p:nvSpPr>
        <p:spPr>
          <a:xfrm>
            <a:off x="10266903" y="4754901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2D6FE3E-C55D-49E2-9092-D5848AD29964}"/>
              </a:ext>
            </a:extLst>
          </p:cNvPr>
          <p:cNvSpPr txBox="1"/>
          <p:nvPr/>
        </p:nvSpPr>
        <p:spPr>
          <a:xfrm>
            <a:off x="9847022" y="4362301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C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5B77027-50DD-4613-A1DE-382046CBD4CA}"/>
              </a:ext>
            </a:extLst>
          </p:cNvPr>
          <p:cNvCxnSpPr/>
          <p:nvPr/>
        </p:nvCxnSpPr>
        <p:spPr>
          <a:xfrm flipH="1">
            <a:off x="8540848" y="3680827"/>
            <a:ext cx="1235413" cy="9338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22363FE-0CCC-4258-8638-6950ABEBD8C2}"/>
              </a:ext>
            </a:extLst>
          </p:cNvPr>
          <p:cNvSpPr txBox="1"/>
          <p:nvPr/>
        </p:nvSpPr>
        <p:spPr>
          <a:xfrm>
            <a:off x="8880421" y="3759750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05389-42F0-4A27-8CBA-209ACB3F861B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8478576" y="4857042"/>
            <a:ext cx="1788327" cy="9728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260CC17E-4714-4DE8-B04F-F7385A901ADB}"/>
              </a:ext>
            </a:extLst>
          </p:cNvPr>
          <p:cNvSpPr txBox="1"/>
          <p:nvPr/>
        </p:nvSpPr>
        <p:spPr>
          <a:xfrm>
            <a:off x="9178327" y="4546174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5A41901-6E90-48A4-8F7D-BB1B922C1C26}"/>
              </a:ext>
            </a:extLst>
          </p:cNvPr>
          <p:cNvSpPr/>
          <p:nvPr/>
        </p:nvSpPr>
        <p:spPr>
          <a:xfrm>
            <a:off x="3160550" y="2576033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56916E-46CB-431F-A218-A4D8C12CC565}"/>
              </a:ext>
            </a:extLst>
          </p:cNvPr>
          <p:cNvSpPr txBox="1"/>
          <p:nvPr/>
        </p:nvSpPr>
        <p:spPr>
          <a:xfrm>
            <a:off x="2976972" y="2136364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5ADE34-E6F0-46DD-B938-F961810B5842}"/>
              </a:ext>
            </a:extLst>
          </p:cNvPr>
          <p:cNvCxnSpPr>
            <a:cxnSpLocks/>
            <a:stCxn id="89" idx="3"/>
            <a:endCxn id="94" idx="7"/>
          </p:cNvCxnSpPr>
          <p:nvPr/>
        </p:nvCxnSpPr>
        <p:spPr>
          <a:xfrm flipH="1">
            <a:off x="2344363" y="2750398"/>
            <a:ext cx="843254" cy="702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94A6619-9941-4D9A-8EDF-607932020DE4}"/>
              </a:ext>
            </a:extLst>
          </p:cNvPr>
          <p:cNvCxnSpPr>
            <a:cxnSpLocks/>
          </p:cNvCxnSpPr>
          <p:nvPr/>
        </p:nvCxnSpPr>
        <p:spPr>
          <a:xfrm flipH="1">
            <a:off x="2499268" y="2773121"/>
            <a:ext cx="468317" cy="3810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65342EA-6615-424A-828F-DF7F916CCE1F}"/>
              </a:ext>
            </a:extLst>
          </p:cNvPr>
          <p:cNvSpPr txBox="1"/>
          <p:nvPr/>
        </p:nvSpPr>
        <p:spPr>
          <a:xfrm>
            <a:off x="2503476" y="2598029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2443DE-5713-4AD6-9342-446C0EE16F92}"/>
              </a:ext>
            </a:extLst>
          </p:cNvPr>
          <p:cNvSpPr/>
          <p:nvPr/>
        </p:nvSpPr>
        <p:spPr>
          <a:xfrm>
            <a:off x="2186605" y="3423414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9678E5-C956-4BE4-8AB9-8731CBE5B6B3}"/>
              </a:ext>
            </a:extLst>
          </p:cNvPr>
          <p:cNvSpPr txBox="1"/>
          <p:nvPr/>
        </p:nvSpPr>
        <p:spPr>
          <a:xfrm>
            <a:off x="1916344" y="303504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168ED12-3C57-471E-AF0D-A62FDE49038B}"/>
              </a:ext>
            </a:extLst>
          </p:cNvPr>
          <p:cNvCxnSpPr>
            <a:cxnSpLocks/>
            <a:stCxn id="94" idx="3"/>
            <a:endCxn id="97" idx="0"/>
          </p:cNvCxnSpPr>
          <p:nvPr/>
        </p:nvCxnSpPr>
        <p:spPr>
          <a:xfrm flipH="1">
            <a:off x="1500803" y="3597779"/>
            <a:ext cx="712869" cy="902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D3E1B6A9-5EC1-48F4-8435-25A1AB27C692}"/>
              </a:ext>
            </a:extLst>
          </p:cNvPr>
          <p:cNvSpPr/>
          <p:nvPr/>
        </p:nvSpPr>
        <p:spPr>
          <a:xfrm>
            <a:off x="1408390" y="4500218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969F78E-FE2B-45E5-A8E3-37177600B03C}"/>
              </a:ext>
            </a:extLst>
          </p:cNvPr>
          <p:cNvSpPr txBox="1"/>
          <p:nvPr/>
        </p:nvSpPr>
        <p:spPr>
          <a:xfrm>
            <a:off x="1056077" y="418067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F19BA42-0CD9-45E4-9C94-9F4F1BB5F793}"/>
              </a:ext>
            </a:extLst>
          </p:cNvPr>
          <p:cNvCxnSpPr>
            <a:cxnSpLocks/>
          </p:cNvCxnSpPr>
          <p:nvPr/>
        </p:nvCxnSpPr>
        <p:spPr>
          <a:xfrm flipH="1">
            <a:off x="1363347" y="3525554"/>
            <a:ext cx="484904" cy="6349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D099353-982F-435B-B1FA-7660F7F659E5}"/>
              </a:ext>
            </a:extLst>
          </p:cNvPr>
          <p:cNvSpPr txBox="1"/>
          <p:nvPr/>
        </p:nvSpPr>
        <p:spPr>
          <a:xfrm>
            <a:off x="1165198" y="3461668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22CF20C-1553-4025-A341-4440D99C208E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953305" y="4674583"/>
            <a:ext cx="482152" cy="122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C2E6A39-2FBE-46E0-B703-14C5AF79A5D1}"/>
              </a:ext>
            </a:extLst>
          </p:cNvPr>
          <p:cNvSpPr txBox="1"/>
          <p:nvPr/>
        </p:nvSpPr>
        <p:spPr>
          <a:xfrm>
            <a:off x="576144" y="6099253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H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627D683-F4BD-4723-9E51-70E3BAF2987D}"/>
              </a:ext>
            </a:extLst>
          </p:cNvPr>
          <p:cNvSpPr/>
          <p:nvPr/>
        </p:nvSpPr>
        <p:spPr>
          <a:xfrm>
            <a:off x="814687" y="589497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C6462E6-1E1E-42A9-AB81-B6FE4A89D4E8}"/>
              </a:ext>
            </a:extLst>
          </p:cNvPr>
          <p:cNvCxnSpPr>
            <a:cxnSpLocks/>
          </p:cNvCxnSpPr>
          <p:nvPr/>
        </p:nvCxnSpPr>
        <p:spPr>
          <a:xfrm flipH="1">
            <a:off x="814687" y="4776291"/>
            <a:ext cx="350512" cy="7630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8EB4806-6B18-4667-BDD5-FF8357F989E1}"/>
              </a:ext>
            </a:extLst>
          </p:cNvPr>
          <p:cNvSpPr txBox="1"/>
          <p:nvPr/>
        </p:nvSpPr>
        <p:spPr>
          <a:xfrm>
            <a:off x="552671" y="4930403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4DFED54-0D3C-4E11-AFCD-4D9C3C5F38F3}"/>
              </a:ext>
            </a:extLst>
          </p:cNvPr>
          <p:cNvCxnSpPr>
            <a:cxnSpLocks/>
          </p:cNvCxnSpPr>
          <p:nvPr/>
        </p:nvCxnSpPr>
        <p:spPr>
          <a:xfrm flipV="1">
            <a:off x="1174925" y="4877888"/>
            <a:ext cx="315837" cy="90976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0C7A98D-536A-42E3-8579-69B9BFF7B70C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1593215" y="4602359"/>
            <a:ext cx="1089186" cy="12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0FD92A2-0F11-4A60-BB1E-0010AF97380E}"/>
              </a:ext>
            </a:extLst>
          </p:cNvPr>
          <p:cNvSpPr/>
          <p:nvPr/>
        </p:nvSpPr>
        <p:spPr>
          <a:xfrm>
            <a:off x="2655334" y="589497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01ACB1-1E25-4D35-9650-D84225291815}"/>
              </a:ext>
            </a:extLst>
          </p:cNvPr>
          <p:cNvSpPr txBox="1"/>
          <p:nvPr/>
        </p:nvSpPr>
        <p:spPr>
          <a:xfrm>
            <a:off x="2561861" y="6099253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I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B301A11-54D4-489E-93AA-10655826F2E9}"/>
              </a:ext>
            </a:extLst>
          </p:cNvPr>
          <p:cNvCxnSpPr>
            <a:cxnSpLocks/>
          </p:cNvCxnSpPr>
          <p:nvPr/>
        </p:nvCxnSpPr>
        <p:spPr>
          <a:xfrm>
            <a:off x="1656131" y="4877888"/>
            <a:ext cx="728945" cy="91849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E3BE5E4-8F37-4B3D-AEF3-5A40E40AA03D}"/>
              </a:ext>
            </a:extLst>
          </p:cNvPr>
          <p:cNvCxnSpPr>
            <a:cxnSpLocks/>
          </p:cNvCxnSpPr>
          <p:nvPr/>
        </p:nvCxnSpPr>
        <p:spPr>
          <a:xfrm flipH="1" flipV="1">
            <a:off x="1857237" y="4674153"/>
            <a:ext cx="798097" cy="87554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4656475-8906-4954-BFCA-160B09BA444A}"/>
              </a:ext>
            </a:extLst>
          </p:cNvPr>
          <p:cNvCxnSpPr>
            <a:cxnSpLocks/>
          </p:cNvCxnSpPr>
          <p:nvPr/>
        </p:nvCxnSpPr>
        <p:spPr>
          <a:xfrm flipV="1">
            <a:off x="1777670" y="3807663"/>
            <a:ext cx="416073" cy="5565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02D5858-BD89-4CD7-8B9B-7D6B37400FAC}"/>
              </a:ext>
            </a:extLst>
          </p:cNvPr>
          <p:cNvSpPr txBox="1"/>
          <p:nvPr/>
        </p:nvSpPr>
        <p:spPr>
          <a:xfrm>
            <a:off x="1732578" y="5309524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E964361-B48F-42FA-A140-37BE578E32D7}"/>
              </a:ext>
            </a:extLst>
          </p:cNvPr>
          <p:cNvCxnSpPr>
            <a:cxnSpLocks/>
          </p:cNvCxnSpPr>
          <p:nvPr/>
        </p:nvCxnSpPr>
        <p:spPr>
          <a:xfrm>
            <a:off x="2338973" y="3534204"/>
            <a:ext cx="801999" cy="966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21BADC1-7AD6-4831-BFCF-66A811B834A9}"/>
              </a:ext>
            </a:extLst>
          </p:cNvPr>
          <p:cNvCxnSpPr>
            <a:cxnSpLocks/>
          </p:cNvCxnSpPr>
          <p:nvPr/>
        </p:nvCxnSpPr>
        <p:spPr>
          <a:xfrm>
            <a:off x="2398978" y="3812873"/>
            <a:ext cx="441181" cy="51843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0D8AF64-C718-4A87-86E1-EE5757BA2713}"/>
              </a:ext>
            </a:extLst>
          </p:cNvPr>
          <p:cNvSpPr txBox="1"/>
          <p:nvPr/>
        </p:nvSpPr>
        <p:spPr>
          <a:xfrm>
            <a:off x="2351390" y="3966006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57E35E7-BCA5-4FD7-8909-630E1FDD5571}"/>
              </a:ext>
            </a:extLst>
          </p:cNvPr>
          <p:cNvSpPr/>
          <p:nvPr/>
        </p:nvSpPr>
        <p:spPr>
          <a:xfrm>
            <a:off x="3083139" y="448076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ED01066-3FE2-4E69-A643-B2338136E39F}"/>
              </a:ext>
            </a:extLst>
          </p:cNvPr>
          <p:cNvSpPr txBox="1"/>
          <p:nvPr/>
        </p:nvSpPr>
        <p:spPr>
          <a:xfrm>
            <a:off x="2613146" y="4384417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F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7561B1-47A9-499A-AEE1-8904147CFC68}"/>
              </a:ext>
            </a:extLst>
          </p:cNvPr>
          <p:cNvCxnSpPr>
            <a:cxnSpLocks/>
          </p:cNvCxnSpPr>
          <p:nvPr/>
        </p:nvCxnSpPr>
        <p:spPr>
          <a:xfrm>
            <a:off x="3254768" y="4674151"/>
            <a:ext cx="709366" cy="115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CC34-141A-4E76-A568-6737A16EA67E}"/>
              </a:ext>
            </a:extLst>
          </p:cNvPr>
          <p:cNvSpPr txBox="1"/>
          <p:nvPr/>
        </p:nvSpPr>
        <p:spPr>
          <a:xfrm>
            <a:off x="3822965" y="6099252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J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42F2863-4AA0-4F86-93CE-690E1041BBC5}"/>
              </a:ext>
            </a:extLst>
          </p:cNvPr>
          <p:cNvCxnSpPr>
            <a:cxnSpLocks/>
          </p:cNvCxnSpPr>
          <p:nvPr/>
        </p:nvCxnSpPr>
        <p:spPr>
          <a:xfrm>
            <a:off x="3175551" y="4858156"/>
            <a:ext cx="510285" cy="84861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549A46D-A019-413A-B51E-E17FEEAD3919}"/>
              </a:ext>
            </a:extLst>
          </p:cNvPr>
          <p:cNvSpPr txBox="1"/>
          <p:nvPr/>
        </p:nvSpPr>
        <p:spPr>
          <a:xfrm>
            <a:off x="3001823" y="4955558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D847589-A04A-4FD1-A58C-0B50FEF4CF5C}"/>
              </a:ext>
            </a:extLst>
          </p:cNvPr>
          <p:cNvCxnSpPr>
            <a:cxnSpLocks/>
          </p:cNvCxnSpPr>
          <p:nvPr/>
        </p:nvCxnSpPr>
        <p:spPr>
          <a:xfrm flipH="1" flipV="1">
            <a:off x="3411243" y="4684222"/>
            <a:ext cx="537768" cy="85146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F29C5AF-CA6F-43D3-BBCE-F71000D4D930}"/>
              </a:ext>
            </a:extLst>
          </p:cNvPr>
          <p:cNvCxnSpPr>
            <a:cxnSpLocks/>
          </p:cNvCxnSpPr>
          <p:nvPr/>
        </p:nvCxnSpPr>
        <p:spPr>
          <a:xfrm flipH="1" flipV="1">
            <a:off x="2605707" y="3575999"/>
            <a:ext cx="436811" cy="59171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936E532-194C-4617-9A47-29A81F9FD76E}"/>
              </a:ext>
            </a:extLst>
          </p:cNvPr>
          <p:cNvCxnSpPr>
            <a:cxnSpLocks/>
            <a:stCxn id="89" idx="5"/>
            <a:endCxn id="163" idx="0"/>
          </p:cNvCxnSpPr>
          <p:nvPr/>
        </p:nvCxnSpPr>
        <p:spPr>
          <a:xfrm>
            <a:off x="3318308" y="2750398"/>
            <a:ext cx="322545" cy="401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F9203FF-690B-4F15-8CFE-3B4FAAC12056}"/>
              </a:ext>
            </a:extLst>
          </p:cNvPr>
          <p:cNvSpPr/>
          <p:nvPr/>
        </p:nvSpPr>
        <p:spPr>
          <a:xfrm>
            <a:off x="3548440" y="3152246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9F02AC0-B8B1-4CD5-B822-82801085215A}"/>
              </a:ext>
            </a:extLst>
          </p:cNvPr>
          <p:cNvSpPr txBox="1"/>
          <p:nvPr/>
        </p:nvSpPr>
        <p:spPr>
          <a:xfrm>
            <a:off x="3678927" y="3121209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C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81EF678-D056-4DDA-A039-C92EE53A1048}"/>
              </a:ext>
            </a:extLst>
          </p:cNvPr>
          <p:cNvCxnSpPr>
            <a:cxnSpLocks/>
          </p:cNvCxnSpPr>
          <p:nvPr/>
        </p:nvCxnSpPr>
        <p:spPr>
          <a:xfrm flipV="1">
            <a:off x="2605029" y="2966013"/>
            <a:ext cx="577016" cy="43293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C6CD70F-671D-4990-A397-1E5E8E206877}"/>
              </a:ext>
            </a:extLst>
          </p:cNvPr>
          <p:cNvCxnSpPr>
            <a:cxnSpLocks/>
          </p:cNvCxnSpPr>
          <p:nvPr/>
        </p:nvCxnSpPr>
        <p:spPr>
          <a:xfrm>
            <a:off x="3519453" y="2662178"/>
            <a:ext cx="213812" cy="31898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9D3DB891-B1AB-46B2-9234-365938B23B07}"/>
              </a:ext>
            </a:extLst>
          </p:cNvPr>
          <p:cNvSpPr txBox="1"/>
          <p:nvPr/>
        </p:nvSpPr>
        <p:spPr>
          <a:xfrm>
            <a:off x="3687514" y="2598532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AED05E79-8AF5-4691-9EC9-CED663AC9D7F}"/>
              </a:ext>
            </a:extLst>
          </p:cNvPr>
          <p:cNvSpPr/>
          <p:nvPr/>
        </p:nvSpPr>
        <p:spPr>
          <a:xfrm>
            <a:off x="3895283" y="5865788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86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8" grpId="0"/>
      <p:bldP spid="93" grpId="0"/>
      <p:bldP spid="100" grpId="0"/>
      <p:bldP spid="105" grpId="0"/>
      <p:bldP spid="113" grpId="0"/>
      <p:bldP spid="116" grpId="0"/>
      <p:bldP spid="122" grpId="0"/>
      <p:bldP spid="1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C2CB4-D791-4D3F-859C-B4B94E9E32D7}"/>
              </a:ext>
            </a:extLst>
          </p:cNvPr>
          <p:cNvSpPr txBox="1"/>
          <p:nvPr/>
        </p:nvSpPr>
        <p:spPr>
          <a:xfrm>
            <a:off x="92409" y="940274"/>
            <a:ext cx="465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DFS will start from -A- node then the path will be [A -&gt; C -&gt; G]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F22AC-AEFC-4F74-9E3D-4E4F79E198E1}"/>
              </a:ext>
            </a:extLst>
          </p:cNvPr>
          <p:cNvSpPr/>
          <p:nvPr/>
        </p:nvSpPr>
        <p:spPr>
          <a:xfrm>
            <a:off x="5941135" y="951517"/>
            <a:ext cx="5107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BFS will start from -A- node then the path will be [A -&gt; B -&gt; C -&gt; D -&gt; E -&gt; F -&gt; G]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C18E8-030E-475A-9778-1A76D67A8E77}"/>
              </a:ext>
            </a:extLst>
          </p:cNvPr>
          <p:cNvSpPr/>
          <p:nvPr/>
        </p:nvSpPr>
        <p:spPr>
          <a:xfrm>
            <a:off x="161035" y="1705316"/>
            <a:ext cx="3661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recurse in [H,I,E,J,F,B]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DCCA-D733-4E59-9FE8-C6ECA92D20FB}"/>
              </a:ext>
            </a:extLst>
          </p:cNvPr>
          <p:cNvSpPr txBox="1"/>
          <p:nvPr/>
        </p:nvSpPr>
        <p:spPr>
          <a:xfrm>
            <a:off x="3416029" y="338038"/>
            <a:ext cx="5554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Get the path from Node -A- to Node -G-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5A41901-6E90-48A4-8F7D-BB1B922C1C26}"/>
              </a:ext>
            </a:extLst>
          </p:cNvPr>
          <p:cNvSpPr/>
          <p:nvPr/>
        </p:nvSpPr>
        <p:spPr>
          <a:xfrm>
            <a:off x="3160550" y="2576033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56916E-46CB-431F-A218-A4D8C12CC565}"/>
              </a:ext>
            </a:extLst>
          </p:cNvPr>
          <p:cNvSpPr txBox="1"/>
          <p:nvPr/>
        </p:nvSpPr>
        <p:spPr>
          <a:xfrm>
            <a:off x="2976972" y="2136364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5ADE34-E6F0-46DD-B938-F961810B5842}"/>
              </a:ext>
            </a:extLst>
          </p:cNvPr>
          <p:cNvCxnSpPr>
            <a:cxnSpLocks/>
            <a:stCxn id="89" idx="3"/>
            <a:endCxn id="94" idx="7"/>
          </p:cNvCxnSpPr>
          <p:nvPr/>
        </p:nvCxnSpPr>
        <p:spPr>
          <a:xfrm flipH="1">
            <a:off x="2344363" y="2750398"/>
            <a:ext cx="843254" cy="702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94A6619-9941-4D9A-8EDF-607932020DE4}"/>
              </a:ext>
            </a:extLst>
          </p:cNvPr>
          <p:cNvCxnSpPr>
            <a:cxnSpLocks/>
          </p:cNvCxnSpPr>
          <p:nvPr/>
        </p:nvCxnSpPr>
        <p:spPr>
          <a:xfrm flipH="1">
            <a:off x="2499268" y="2773121"/>
            <a:ext cx="468317" cy="3810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65342EA-6615-424A-828F-DF7F916CCE1F}"/>
              </a:ext>
            </a:extLst>
          </p:cNvPr>
          <p:cNvSpPr txBox="1"/>
          <p:nvPr/>
        </p:nvSpPr>
        <p:spPr>
          <a:xfrm>
            <a:off x="2503476" y="2598029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2443DE-5713-4AD6-9342-446C0EE16F92}"/>
              </a:ext>
            </a:extLst>
          </p:cNvPr>
          <p:cNvSpPr/>
          <p:nvPr/>
        </p:nvSpPr>
        <p:spPr>
          <a:xfrm>
            <a:off x="2186605" y="3423414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9678E5-C956-4BE4-8AB9-8731CBE5B6B3}"/>
              </a:ext>
            </a:extLst>
          </p:cNvPr>
          <p:cNvSpPr txBox="1"/>
          <p:nvPr/>
        </p:nvSpPr>
        <p:spPr>
          <a:xfrm>
            <a:off x="1916344" y="303504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168ED12-3C57-471E-AF0D-A62FDE49038B}"/>
              </a:ext>
            </a:extLst>
          </p:cNvPr>
          <p:cNvCxnSpPr>
            <a:cxnSpLocks/>
            <a:stCxn id="94" idx="3"/>
            <a:endCxn id="97" idx="0"/>
          </p:cNvCxnSpPr>
          <p:nvPr/>
        </p:nvCxnSpPr>
        <p:spPr>
          <a:xfrm flipH="1">
            <a:off x="1500803" y="3597779"/>
            <a:ext cx="712869" cy="902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D3E1B6A9-5EC1-48F4-8435-25A1AB27C692}"/>
              </a:ext>
            </a:extLst>
          </p:cNvPr>
          <p:cNvSpPr/>
          <p:nvPr/>
        </p:nvSpPr>
        <p:spPr>
          <a:xfrm>
            <a:off x="1408390" y="4500218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969F78E-FE2B-45E5-A8E3-37177600B03C}"/>
              </a:ext>
            </a:extLst>
          </p:cNvPr>
          <p:cNvSpPr txBox="1"/>
          <p:nvPr/>
        </p:nvSpPr>
        <p:spPr>
          <a:xfrm>
            <a:off x="1056077" y="418067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F19BA42-0CD9-45E4-9C94-9F4F1BB5F793}"/>
              </a:ext>
            </a:extLst>
          </p:cNvPr>
          <p:cNvCxnSpPr>
            <a:cxnSpLocks/>
          </p:cNvCxnSpPr>
          <p:nvPr/>
        </p:nvCxnSpPr>
        <p:spPr>
          <a:xfrm flipH="1">
            <a:off x="1363347" y="3525554"/>
            <a:ext cx="484904" cy="6349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D099353-982F-435B-B1FA-7660F7F659E5}"/>
              </a:ext>
            </a:extLst>
          </p:cNvPr>
          <p:cNvSpPr txBox="1"/>
          <p:nvPr/>
        </p:nvSpPr>
        <p:spPr>
          <a:xfrm>
            <a:off x="1165198" y="3461668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22CF20C-1553-4025-A341-4440D99C208E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953305" y="4674583"/>
            <a:ext cx="482152" cy="122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C2E6A39-2FBE-46E0-B703-14C5AF79A5D1}"/>
              </a:ext>
            </a:extLst>
          </p:cNvPr>
          <p:cNvSpPr txBox="1"/>
          <p:nvPr/>
        </p:nvSpPr>
        <p:spPr>
          <a:xfrm>
            <a:off x="576144" y="6099253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H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627D683-F4BD-4723-9E51-70E3BAF2987D}"/>
              </a:ext>
            </a:extLst>
          </p:cNvPr>
          <p:cNvSpPr/>
          <p:nvPr/>
        </p:nvSpPr>
        <p:spPr>
          <a:xfrm>
            <a:off x="814687" y="589497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C6462E6-1E1E-42A9-AB81-B6FE4A89D4E8}"/>
              </a:ext>
            </a:extLst>
          </p:cNvPr>
          <p:cNvCxnSpPr>
            <a:cxnSpLocks/>
          </p:cNvCxnSpPr>
          <p:nvPr/>
        </p:nvCxnSpPr>
        <p:spPr>
          <a:xfrm flipH="1">
            <a:off x="814687" y="4776291"/>
            <a:ext cx="350512" cy="7630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8EB4806-6B18-4667-BDD5-FF8357F989E1}"/>
              </a:ext>
            </a:extLst>
          </p:cNvPr>
          <p:cNvSpPr txBox="1"/>
          <p:nvPr/>
        </p:nvSpPr>
        <p:spPr>
          <a:xfrm>
            <a:off x="552671" y="4930403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4DFED54-0D3C-4E11-AFCD-4D9C3C5F38F3}"/>
              </a:ext>
            </a:extLst>
          </p:cNvPr>
          <p:cNvCxnSpPr>
            <a:cxnSpLocks/>
          </p:cNvCxnSpPr>
          <p:nvPr/>
        </p:nvCxnSpPr>
        <p:spPr>
          <a:xfrm flipV="1">
            <a:off x="1174925" y="4877888"/>
            <a:ext cx="315837" cy="90976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0C7A98D-536A-42E3-8579-69B9BFF7B70C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1593215" y="4602359"/>
            <a:ext cx="1089186" cy="12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0FD92A2-0F11-4A60-BB1E-0010AF97380E}"/>
              </a:ext>
            </a:extLst>
          </p:cNvPr>
          <p:cNvSpPr/>
          <p:nvPr/>
        </p:nvSpPr>
        <p:spPr>
          <a:xfrm>
            <a:off x="2655334" y="589497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01ACB1-1E25-4D35-9650-D84225291815}"/>
              </a:ext>
            </a:extLst>
          </p:cNvPr>
          <p:cNvSpPr txBox="1"/>
          <p:nvPr/>
        </p:nvSpPr>
        <p:spPr>
          <a:xfrm>
            <a:off x="2561861" y="6099253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I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B301A11-54D4-489E-93AA-10655826F2E9}"/>
              </a:ext>
            </a:extLst>
          </p:cNvPr>
          <p:cNvCxnSpPr>
            <a:cxnSpLocks/>
          </p:cNvCxnSpPr>
          <p:nvPr/>
        </p:nvCxnSpPr>
        <p:spPr>
          <a:xfrm>
            <a:off x="1656131" y="4877888"/>
            <a:ext cx="728945" cy="91849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E3BE5E4-8F37-4B3D-AEF3-5A40E40AA03D}"/>
              </a:ext>
            </a:extLst>
          </p:cNvPr>
          <p:cNvCxnSpPr>
            <a:cxnSpLocks/>
          </p:cNvCxnSpPr>
          <p:nvPr/>
        </p:nvCxnSpPr>
        <p:spPr>
          <a:xfrm flipH="1" flipV="1">
            <a:off x="1857237" y="4674153"/>
            <a:ext cx="798097" cy="87554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4656475-8906-4954-BFCA-160B09BA444A}"/>
              </a:ext>
            </a:extLst>
          </p:cNvPr>
          <p:cNvCxnSpPr>
            <a:cxnSpLocks/>
          </p:cNvCxnSpPr>
          <p:nvPr/>
        </p:nvCxnSpPr>
        <p:spPr>
          <a:xfrm flipV="1">
            <a:off x="1777670" y="3807663"/>
            <a:ext cx="416073" cy="5565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02D5858-BD89-4CD7-8B9B-7D6B37400FAC}"/>
              </a:ext>
            </a:extLst>
          </p:cNvPr>
          <p:cNvSpPr txBox="1"/>
          <p:nvPr/>
        </p:nvSpPr>
        <p:spPr>
          <a:xfrm>
            <a:off x="1732578" y="5309524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E964361-B48F-42FA-A140-37BE578E32D7}"/>
              </a:ext>
            </a:extLst>
          </p:cNvPr>
          <p:cNvCxnSpPr>
            <a:cxnSpLocks/>
          </p:cNvCxnSpPr>
          <p:nvPr/>
        </p:nvCxnSpPr>
        <p:spPr>
          <a:xfrm>
            <a:off x="2338973" y="3534204"/>
            <a:ext cx="801999" cy="966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21BADC1-7AD6-4831-BFCF-66A811B834A9}"/>
              </a:ext>
            </a:extLst>
          </p:cNvPr>
          <p:cNvCxnSpPr>
            <a:cxnSpLocks/>
          </p:cNvCxnSpPr>
          <p:nvPr/>
        </p:nvCxnSpPr>
        <p:spPr>
          <a:xfrm>
            <a:off x="2398978" y="3812873"/>
            <a:ext cx="441181" cy="51843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0D8AF64-C718-4A87-86E1-EE5757BA2713}"/>
              </a:ext>
            </a:extLst>
          </p:cNvPr>
          <p:cNvSpPr txBox="1"/>
          <p:nvPr/>
        </p:nvSpPr>
        <p:spPr>
          <a:xfrm>
            <a:off x="2351390" y="3966006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57E35E7-BCA5-4FD7-8909-630E1FDD5571}"/>
              </a:ext>
            </a:extLst>
          </p:cNvPr>
          <p:cNvSpPr/>
          <p:nvPr/>
        </p:nvSpPr>
        <p:spPr>
          <a:xfrm>
            <a:off x="3083139" y="448076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ED01066-3FE2-4E69-A643-B2338136E39F}"/>
              </a:ext>
            </a:extLst>
          </p:cNvPr>
          <p:cNvSpPr txBox="1"/>
          <p:nvPr/>
        </p:nvSpPr>
        <p:spPr>
          <a:xfrm>
            <a:off x="2613146" y="4384417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F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7561B1-47A9-499A-AEE1-8904147CFC68}"/>
              </a:ext>
            </a:extLst>
          </p:cNvPr>
          <p:cNvCxnSpPr>
            <a:cxnSpLocks/>
          </p:cNvCxnSpPr>
          <p:nvPr/>
        </p:nvCxnSpPr>
        <p:spPr>
          <a:xfrm>
            <a:off x="3254768" y="4674151"/>
            <a:ext cx="709366" cy="115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CC34-141A-4E76-A568-6737A16EA67E}"/>
              </a:ext>
            </a:extLst>
          </p:cNvPr>
          <p:cNvSpPr txBox="1"/>
          <p:nvPr/>
        </p:nvSpPr>
        <p:spPr>
          <a:xfrm>
            <a:off x="3822965" y="6099252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J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42F2863-4AA0-4F86-93CE-690E1041BBC5}"/>
              </a:ext>
            </a:extLst>
          </p:cNvPr>
          <p:cNvCxnSpPr>
            <a:cxnSpLocks/>
          </p:cNvCxnSpPr>
          <p:nvPr/>
        </p:nvCxnSpPr>
        <p:spPr>
          <a:xfrm>
            <a:off x="3175551" y="4858156"/>
            <a:ext cx="510285" cy="84861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549A46D-A019-413A-B51E-E17FEEAD3919}"/>
              </a:ext>
            </a:extLst>
          </p:cNvPr>
          <p:cNvSpPr txBox="1"/>
          <p:nvPr/>
        </p:nvSpPr>
        <p:spPr>
          <a:xfrm>
            <a:off x="3001823" y="4955558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D847589-A04A-4FD1-A58C-0B50FEF4CF5C}"/>
              </a:ext>
            </a:extLst>
          </p:cNvPr>
          <p:cNvCxnSpPr>
            <a:cxnSpLocks/>
          </p:cNvCxnSpPr>
          <p:nvPr/>
        </p:nvCxnSpPr>
        <p:spPr>
          <a:xfrm flipH="1" flipV="1">
            <a:off x="3411243" y="4684222"/>
            <a:ext cx="537768" cy="85146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F29C5AF-CA6F-43D3-BBCE-F71000D4D930}"/>
              </a:ext>
            </a:extLst>
          </p:cNvPr>
          <p:cNvCxnSpPr>
            <a:cxnSpLocks/>
          </p:cNvCxnSpPr>
          <p:nvPr/>
        </p:nvCxnSpPr>
        <p:spPr>
          <a:xfrm flipH="1" flipV="1">
            <a:off x="2605707" y="3575999"/>
            <a:ext cx="436811" cy="59171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936E532-194C-4617-9A47-29A81F9FD76E}"/>
              </a:ext>
            </a:extLst>
          </p:cNvPr>
          <p:cNvCxnSpPr>
            <a:cxnSpLocks/>
            <a:stCxn id="89" idx="5"/>
            <a:endCxn id="163" idx="0"/>
          </p:cNvCxnSpPr>
          <p:nvPr/>
        </p:nvCxnSpPr>
        <p:spPr>
          <a:xfrm>
            <a:off x="3318308" y="2750398"/>
            <a:ext cx="322545" cy="401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F9203FF-690B-4F15-8CFE-3B4FAAC12056}"/>
              </a:ext>
            </a:extLst>
          </p:cNvPr>
          <p:cNvSpPr/>
          <p:nvPr/>
        </p:nvSpPr>
        <p:spPr>
          <a:xfrm>
            <a:off x="3548440" y="3152246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9F02AC0-B8B1-4CD5-B822-82801085215A}"/>
              </a:ext>
            </a:extLst>
          </p:cNvPr>
          <p:cNvSpPr txBox="1"/>
          <p:nvPr/>
        </p:nvSpPr>
        <p:spPr>
          <a:xfrm>
            <a:off x="3726426" y="2929457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C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81EF678-D056-4DDA-A039-C92EE53A1048}"/>
              </a:ext>
            </a:extLst>
          </p:cNvPr>
          <p:cNvCxnSpPr>
            <a:cxnSpLocks/>
          </p:cNvCxnSpPr>
          <p:nvPr/>
        </p:nvCxnSpPr>
        <p:spPr>
          <a:xfrm flipV="1">
            <a:off x="2605029" y="2966013"/>
            <a:ext cx="577016" cy="43293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C6CD70F-671D-4990-A397-1E5E8E206877}"/>
              </a:ext>
            </a:extLst>
          </p:cNvPr>
          <p:cNvCxnSpPr>
            <a:cxnSpLocks/>
          </p:cNvCxnSpPr>
          <p:nvPr/>
        </p:nvCxnSpPr>
        <p:spPr>
          <a:xfrm>
            <a:off x="3519453" y="2662178"/>
            <a:ext cx="213812" cy="31898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9D3DB891-B1AB-46B2-9234-365938B23B07}"/>
              </a:ext>
            </a:extLst>
          </p:cNvPr>
          <p:cNvSpPr txBox="1"/>
          <p:nvPr/>
        </p:nvSpPr>
        <p:spPr>
          <a:xfrm>
            <a:off x="3687514" y="2598532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AED05E79-8AF5-4691-9EC9-CED663AC9D7F}"/>
              </a:ext>
            </a:extLst>
          </p:cNvPr>
          <p:cNvSpPr/>
          <p:nvPr/>
        </p:nvSpPr>
        <p:spPr>
          <a:xfrm>
            <a:off x="3895283" y="5865788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7B9FF04-6AEF-44B5-AAAB-26DD6689FD64}"/>
              </a:ext>
            </a:extLst>
          </p:cNvPr>
          <p:cNvCxnSpPr>
            <a:cxnSpLocks/>
            <a:stCxn id="163" idx="4"/>
            <a:endCxn id="117" idx="7"/>
          </p:cNvCxnSpPr>
          <p:nvPr/>
        </p:nvCxnSpPr>
        <p:spPr>
          <a:xfrm flipH="1">
            <a:off x="3240897" y="3356527"/>
            <a:ext cx="399956" cy="1154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AACDE4-12BA-4D0F-B393-891B57AB97AE}"/>
              </a:ext>
            </a:extLst>
          </p:cNvPr>
          <p:cNvCxnSpPr>
            <a:cxnSpLocks/>
          </p:cNvCxnSpPr>
          <p:nvPr/>
        </p:nvCxnSpPr>
        <p:spPr>
          <a:xfrm flipH="1">
            <a:off x="3215918" y="3422761"/>
            <a:ext cx="268221" cy="74192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1A00715-69E8-471B-A1EA-71BF8CEEF0A3}"/>
              </a:ext>
            </a:extLst>
          </p:cNvPr>
          <p:cNvSpPr txBox="1"/>
          <p:nvPr/>
        </p:nvSpPr>
        <p:spPr>
          <a:xfrm>
            <a:off x="3088779" y="3429610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288922E-2762-415D-8BDA-52376AAD07CA}"/>
              </a:ext>
            </a:extLst>
          </p:cNvPr>
          <p:cNvCxnSpPr>
            <a:cxnSpLocks/>
          </p:cNvCxnSpPr>
          <p:nvPr/>
        </p:nvCxnSpPr>
        <p:spPr>
          <a:xfrm flipV="1">
            <a:off x="3439042" y="3553494"/>
            <a:ext cx="216804" cy="76243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59A23F2-53D1-43E4-A89E-414775F5628B}"/>
              </a:ext>
            </a:extLst>
          </p:cNvPr>
          <p:cNvCxnSpPr>
            <a:cxnSpLocks/>
            <a:stCxn id="163" idx="5"/>
          </p:cNvCxnSpPr>
          <p:nvPr/>
        </p:nvCxnSpPr>
        <p:spPr>
          <a:xfrm>
            <a:off x="3706198" y="3326611"/>
            <a:ext cx="512900" cy="1022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CE0BAB-E8C7-498A-9C52-15FA85C671BD}"/>
              </a:ext>
            </a:extLst>
          </p:cNvPr>
          <p:cNvCxnSpPr>
            <a:cxnSpLocks/>
          </p:cNvCxnSpPr>
          <p:nvPr/>
        </p:nvCxnSpPr>
        <p:spPr>
          <a:xfrm>
            <a:off x="3721191" y="3547052"/>
            <a:ext cx="301358" cy="63563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882606D-B266-4316-946D-A27968CFEB44}"/>
              </a:ext>
            </a:extLst>
          </p:cNvPr>
          <p:cNvSpPr/>
          <p:nvPr/>
        </p:nvSpPr>
        <p:spPr>
          <a:xfrm>
            <a:off x="4163919" y="4320351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6DEB1B-3319-410D-B14A-9774B87730EE}"/>
              </a:ext>
            </a:extLst>
          </p:cNvPr>
          <p:cNvSpPr txBox="1"/>
          <p:nvPr/>
        </p:nvSpPr>
        <p:spPr>
          <a:xfrm>
            <a:off x="3635806" y="3841980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27F9C0-9166-4893-8F3B-4A62D2270085}"/>
              </a:ext>
            </a:extLst>
          </p:cNvPr>
          <p:cNvSpPr txBox="1"/>
          <p:nvPr/>
        </p:nvSpPr>
        <p:spPr>
          <a:xfrm>
            <a:off x="4323998" y="4084509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G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4CA2F6E-CDDF-4626-BE02-640AB436BAAF}"/>
              </a:ext>
            </a:extLst>
          </p:cNvPr>
          <p:cNvSpPr/>
          <p:nvPr/>
        </p:nvSpPr>
        <p:spPr>
          <a:xfrm>
            <a:off x="9977353" y="2146573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F3DEF62-BC96-44A8-A214-5CD45926E0DB}"/>
              </a:ext>
            </a:extLst>
          </p:cNvPr>
          <p:cNvSpPr txBox="1"/>
          <p:nvPr/>
        </p:nvSpPr>
        <p:spPr>
          <a:xfrm>
            <a:off x="10103225" y="1753165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C12B748-3DB2-47EB-B7F4-9764EF8AB0DA}"/>
              </a:ext>
            </a:extLst>
          </p:cNvPr>
          <p:cNvCxnSpPr>
            <a:cxnSpLocks/>
            <a:stCxn id="88" idx="3"/>
          </p:cNvCxnSpPr>
          <p:nvPr/>
        </p:nvCxnSpPr>
        <p:spPr>
          <a:xfrm flipH="1">
            <a:off x="8411202" y="2320938"/>
            <a:ext cx="1593218" cy="116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BB87CC81-EC20-493D-B149-4C7F4514A82D}"/>
              </a:ext>
            </a:extLst>
          </p:cNvPr>
          <p:cNvSpPr/>
          <p:nvPr/>
        </p:nvSpPr>
        <p:spPr>
          <a:xfrm>
            <a:off x="8253444" y="3429891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FA01D2D-C6B5-4B44-BF23-930A9F34C13F}"/>
              </a:ext>
            </a:extLst>
          </p:cNvPr>
          <p:cNvSpPr txBox="1"/>
          <p:nvPr/>
        </p:nvSpPr>
        <p:spPr>
          <a:xfrm>
            <a:off x="7983183" y="3041517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00B9DB-5BAE-4952-A047-5CA97BD7A304}"/>
              </a:ext>
            </a:extLst>
          </p:cNvPr>
          <p:cNvCxnSpPr>
            <a:cxnSpLocks/>
            <a:stCxn id="128" idx="3"/>
            <a:endCxn id="131" idx="0"/>
          </p:cNvCxnSpPr>
          <p:nvPr/>
        </p:nvCxnSpPr>
        <p:spPr>
          <a:xfrm flipH="1">
            <a:off x="7567642" y="3604256"/>
            <a:ext cx="712869" cy="902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7F756CE-F48E-4860-85E2-BE13508A5CF6}"/>
              </a:ext>
            </a:extLst>
          </p:cNvPr>
          <p:cNvSpPr/>
          <p:nvPr/>
        </p:nvSpPr>
        <p:spPr>
          <a:xfrm>
            <a:off x="7475229" y="4506695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93AD47A-CFE2-41D6-B6D1-0F8BC8C3864B}"/>
              </a:ext>
            </a:extLst>
          </p:cNvPr>
          <p:cNvSpPr txBox="1"/>
          <p:nvPr/>
        </p:nvSpPr>
        <p:spPr>
          <a:xfrm>
            <a:off x="7122916" y="4187147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1CF030F-24E9-4775-87D3-5FCC68B5086C}"/>
              </a:ext>
            </a:extLst>
          </p:cNvPr>
          <p:cNvCxnSpPr>
            <a:cxnSpLocks/>
          </p:cNvCxnSpPr>
          <p:nvPr/>
        </p:nvCxnSpPr>
        <p:spPr>
          <a:xfrm>
            <a:off x="8405812" y="3540681"/>
            <a:ext cx="801999" cy="966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3B786327-D7EB-47B6-89DC-F78080BA9233}"/>
              </a:ext>
            </a:extLst>
          </p:cNvPr>
          <p:cNvSpPr/>
          <p:nvPr/>
        </p:nvSpPr>
        <p:spPr>
          <a:xfrm>
            <a:off x="9149978" y="4487239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DA0C257-1A31-437B-BF66-451F170DB845}"/>
              </a:ext>
            </a:extLst>
          </p:cNvPr>
          <p:cNvSpPr txBox="1"/>
          <p:nvPr/>
        </p:nvSpPr>
        <p:spPr>
          <a:xfrm>
            <a:off x="9131591" y="408374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F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A29FD9-AE23-452C-BF32-8F13FA6DA076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10069765" y="2361710"/>
            <a:ext cx="289551" cy="972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FA1A0937-DBEF-41D0-AD96-2A16DA1CCF65}"/>
              </a:ext>
            </a:extLst>
          </p:cNvPr>
          <p:cNvSpPr/>
          <p:nvPr/>
        </p:nvSpPr>
        <p:spPr>
          <a:xfrm>
            <a:off x="10266903" y="3334661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BED456D-C966-46D2-AE35-81B9BB761568}"/>
              </a:ext>
            </a:extLst>
          </p:cNvPr>
          <p:cNvSpPr txBox="1"/>
          <p:nvPr/>
        </p:nvSpPr>
        <p:spPr>
          <a:xfrm>
            <a:off x="9847022" y="2942061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C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B275EED-3910-435D-812C-E634603B3453}"/>
              </a:ext>
            </a:extLst>
          </p:cNvPr>
          <p:cNvCxnSpPr>
            <a:cxnSpLocks/>
            <a:stCxn id="152" idx="4"/>
            <a:endCxn id="143" idx="6"/>
          </p:cNvCxnSpPr>
          <p:nvPr/>
        </p:nvCxnSpPr>
        <p:spPr>
          <a:xfrm flipH="1">
            <a:off x="9334803" y="3538942"/>
            <a:ext cx="1024513" cy="105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A901974-3102-4021-A964-160A7DF6CB9E}"/>
              </a:ext>
            </a:extLst>
          </p:cNvPr>
          <p:cNvCxnSpPr>
            <a:cxnSpLocks/>
            <a:stCxn id="152" idx="5"/>
          </p:cNvCxnSpPr>
          <p:nvPr/>
        </p:nvCxnSpPr>
        <p:spPr>
          <a:xfrm>
            <a:off x="10424661" y="3509026"/>
            <a:ext cx="609038" cy="915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72551C56-A253-440C-8CFD-B1EEF1415F6D}"/>
              </a:ext>
            </a:extLst>
          </p:cNvPr>
          <p:cNvSpPr/>
          <p:nvPr/>
        </p:nvSpPr>
        <p:spPr>
          <a:xfrm>
            <a:off x="10941286" y="4405683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A4F514D-E247-4B87-9EC7-B1DFE94DBCE0}"/>
              </a:ext>
            </a:extLst>
          </p:cNvPr>
          <p:cNvSpPr txBox="1"/>
          <p:nvPr/>
        </p:nvSpPr>
        <p:spPr>
          <a:xfrm>
            <a:off x="11048859" y="4071176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G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914C9A4-EC3E-4B44-81B3-1C494DE6E41D}"/>
              </a:ext>
            </a:extLst>
          </p:cNvPr>
          <p:cNvCxnSpPr>
            <a:cxnSpLocks/>
            <a:stCxn id="88" idx="5"/>
          </p:cNvCxnSpPr>
          <p:nvPr/>
        </p:nvCxnSpPr>
        <p:spPr>
          <a:xfrm>
            <a:off x="10135111" y="2320938"/>
            <a:ext cx="1267130" cy="68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149B7B3A-332D-42A8-8450-F22352A4156A}"/>
              </a:ext>
            </a:extLst>
          </p:cNvPr>
          <p:cNvSpPr/>
          <p:nvPr/>
        </p:nvSpPr>
        <p:spPr>
          <a:xfrm>
            <a:off x="11375174" y="3001505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DE2B04B-7CFD-47D7-A442-838E5EF2C1C6}"/>
              </a:ext>
            </a:extLst>
          </p:cNvPr>
          <p:cNvSpPr txBox="1"/>
          <p:nvPr/>
        </p:nvSpPr>
        <p:spPr>
          <a:xfrm>
            <a:off x="11402241" y="3147620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D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7D41A9E-6F65-407E-B821-50AA8D1996D8}"/>
              </a:ext>
            </a:extLst>
          </p:cNvPr>
          <p:cNvCxnSpPr/>
          <p:nvPr/>
        </p:nvCxnSpPr>
        <p:spPr>
          <a:xfrm flipH="1">
            <a:off x="8540848" y="2260587"/>
            <a:ext cx="1235413" cy="9338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744B7B09-D6D8-45BB-B430-F192387A871A}"/>
              </a:ext>
            </a:extLst>
          </p:cNvPr>
          <p:cNvSpPr txBox="1"/>
          <p:nvPr/>
        </p:nvSpPr>
        <p:spPr>
          <a:xfrm>
            <a:off x="8880421" y="2339510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5E21B36-F3F6-46E8-9346-4E37520C03B9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8478576" y="3436802"/>
            <a:ext cx="1788327" cy="9728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418A270-3C2A-46F8-B0E5-8D88C492D926}"/>
              </a:ext>
            </a:extLst>
          </p:cNvPr>
          <p:cNvCxnSpPr>
            <a:cxnSpLocks/>
            <a:stCxn id="152" idx="6"/>
            <a:endCxn id="160" idx="1"/>
          </p:cNvCxnSpPr>
          <p:nvPr/>
        </p:nvCxnSpPr>
        <p:spPr>
          <a:xfrm flipV="1">
            <a:off x="10451728" y="3031421"/>
            <a:ext cx="950513" cy="40538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3AD258F-3F41-48C3-8F24-7D46AD8BB2EC}"/>
              </a:ext>
            </a:extLst>
          </p:cNvPr>
          <p:cNvSpPr txBox="1"/>
          <p:nvPr/>
        </p:nvSpPr>
        <p:spPr>
          <a:xfrm>
            <a:off x="9178327" y="3125934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9AAC714-C422-4865-B3DB-9DDEB6DEAE0C}"/>
              </a:ext>
            </a:extLst>
          </p:cNvPr>
          <p:cNvSpPr txBox="1"/>
          <p:nvPr/>
        </p:nvSpPr>
        <p:spPr>
          <a:xfrm>
            <a:off x="10621620" y="2966484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2ADE22E-F7E2-4C9B-A6E1-BFBA3090187E}"/>
              </a:ext>
            </a:extLst>
          </p:cNvPr>
          <p:cNvCxnSpPr>
            <a:cxnSpLocks/>
            <a:stCxn id="160" idx="3"/>
            <a:endCxn id="131" idx="0"/>
          </p:cNvCxnSpPr>
          <p:nvPr/>
        </p:nvCxnSpPr>
        <p:spPr>
          <a:xfrm flipH="1">
            <a:off x="7567642" y="3175870"/>
            <a:ext cx="3834599" cy="133082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D358275-19C2-4145-A13B-4E4CA091123F}"/>
              </a:ext>
            </a:extLst>
          </p:cNvPr>
          <p:cNvSpPr txBox="1"/>
          <p:nvPr/>
        </p:nvSpPr>
        <p:spPr>
          <a:xfrm>
            <a:off x="8145429" y="3867981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80B0A79-3A9D-4C82-ADE4-82F1C14CFC19}"/>
              </a:ext>
            </a:extLst>
          </p:cNvPr>
          <p:cNvCxnSpPr>
            <a:cxnSpLocks/>
            <a:stCxn id="131" idx="6"/>
            <a:endCxn id="143" idx="2"/>
          </p:cNvCxnSpPr>
          <p:nvPr/>
        </p:nvCxnSpPr>
        <p:spPr>
          <a:xfrm flipV="1">
            <a:off x="7660054" y="4589380"/>
            <a:ext cx="1489924" cy="194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5977FDD5-230B-43A9-BCA0-8565C4A86AC8}"/>
              </a:ext>
            </a:extLst>
          </p:cNvPr>
          <p:cNvSpPr txBox="1"/>
          <p:nvPr/>
        </p:nvSpPr>
        <p:spPr>
          <a:xfrm>
            <a:off x="8326187" y="4274071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05B141C-DA96-4740-B0B4-B50BBA4D5E26}"/>
              </a:ext>
            </a:extLst>
          </p:cNvPr>
          <p:cNvCxnSpPr>
            <a:cxnSpLocks/>
            <a:stCxn id="143" idx="6"/>
            <a:endCxn id="157" idx="2"/>
          </p:cNvCxnSpPr>
          <p:nvPr/>
        </p:nvCxnSpPr>
        <p:spPr>
          <a:xfrm flipV="1">
            <a:off x="9334803" y="4507824"/>
            <a:ext cx="1606483" cy="815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D84C9C3-394C-47A5-9376-E14A656E71F7}"/>
              </a:ext>
            </a:extLst>
          </p:cNvPr>
          <p:cNvSpPr txBox="1"/>
          <p:nvPr/>
        </p:nvSpPr>
        <p:spPr>
          <a:xfrm>
            <a:off x="9977353" y="4117297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5444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00" grpId="0"/>
      <p:bldP spid="105" grpId="0"/>
      <p:bldP spid="113" grpId="0"/>
      <p:bldP spid="116" grpId="0"/>
      <p:bldP spid="122" grpId="0"/>
      <p:bldP spid="168" grpId="0"/>
      <p:bldP spid="66" grpId="0"/>
      <p:bldP spid="73" grpId="0"/>
      <p:bldP spid="167" grpId="0"/>
      <p:bldP spid="171" grpId="0"/>
      <p:bldP spid="172" grpId="0"/>
      <p:bldP spid="174" grpId="0"/>
      <p:bldP spid="176" grpId="0"/>
      <p:bldP spid="1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C2CB4-D791-4D3F-859C-B4B94E9E32D7}"/>
              </a:ext>
            </a:extLst>
          </p:cNvPr>
          <p:cNvSpPr txBox="1"/>
          <p:nvPr/>
        </p:nvSpPr>
        <p:spPr>
          <a:xfrm>
            <a:off x="201214" y="1173351"/>
            <a:ext cx="465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DFS will start from -A- node then the path will be [A -&gt; D]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F22AC-AEFC-4F74-9E3D-4E4F79E198E1}"/>
              </a:ext>
            </a:extLst>
          </p:cNvPr>
          <p:cNvSpPr/>
          <p:nvPr/>
        </p:nvSpPr>
        <p:spPr>
          <a:xfrm>
            <a:off x="6416660" y="1889220"/>
            <a:ext cx="5107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BFS will start from -A- node then the path will be [A -&gt; B -&gt; C -&gt; D]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C18E8-030E-475A-9778-1A76D67A8E77}"/>
              </a:ext>
            </a:extLst>
          </p:cNvPr>
          <p:cNvSpPr/>
          <p:nvPr/>
        </p:nvSpPr>
        <p:spPr>
          <a:xfrm>
            <a:off x="201214" y="1928461"/>
            <a:ext cx="3661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recurse in [H,I,E,J,F,B,G,C]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DCCA-D733-4E59-9FE8-C6ECA92D20FB}"/>
              </a:ext>
            </a:extLst>
          </p:cNvPr>
          <p:cNvSpPr txBox="1"/>
          <p:nvPr/>
        </p:nvSpPr>
        <p:spPr>
          <a:xfrm>
            <a:off x="3416029" y="338038"/>
            <a:ext cx="5554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Get the path from Node -A- to Node -D-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4CA2F6E-CDDF-4626-BE02-640AB436BAAF}"/>
              </a:ext>
            </a:extLst>
          </p:cNvPr>
          <p:cNvSpPr/>
          <p:nvPr/>
        </p:nvSpPr>
        <p:spPr>
          <a:xfrm>
            <a:off x="9354782" y="3595995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F3DEF62-BC96-44A8-A214-5CD45926E0DB}"/>
              </a:ext>
            </a:extLst>
          </p:cNvPr>
          <p:cNvSpPr txBox="1"/>
          <p:nvPr/>
        </p:nvSpPr>
        <p:spPr>
          <a:xfrm>
            <a:off x="9480654" y="3202587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C12B748-3DB2-47EB-B7F4-9764EF8AB0DA}"/>
              </a:ext>
            </a:extLst>
          </p:cNvPr>
          <p:cNvCxnSpPr>
            <a:cxnSpLocks/>
            <a:stCxn id="88" idx="3"/>
          </p:cNvCxnSpPr>
          <p:nvPr/>
        </p:nvCxnSpPr>
        <p:spPr>
          <a:xfrm flipH="1">
            <a:off x="7788631" y="3770360"/>
            <a:ext cx="1593218" cy="116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BB87CC81-EC20-493D-B149-4C7F4514A82D}"/>
              </a:ext>
            </a:extLst>
          </p:cNvPr>
          <p:cNvSpPr/>
          <p:nvPr/>
        </p:nvSpPr>
        <p:spPr>
          <a:xfrm>
            <a:off x="7630873" y="4879313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FA01D2D-C6B5-4B44-BF23-930A9F34C13F}"/>
              </a:ext>
            </a:extLst>
          </p:cNvPr>
          <p:cNvSpPr txBox="1"/>
          <p:nvPr/>
        </p:nvSpPr>
        <p:spPr>
          <a:xfrm>
            <a:off x="7360612" y="4490939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A29FD9-AE23-452C-BF32-8F13FA6DA076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9447194" y="3811132"/>
            <a:ext cx="289551" cy="972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FA1A0937-DBEF-41D0-AD96-2A16DA1CCF65}"/>
              </a:ext>
            </a:extLst>
          </p:cNvPr>
          <p:cNvSpPr/>
          <p:nvPr/>
        </p:nvSpPr>
        <p:spPr>
          <a:xfrm>
            <a:off x="9644332" y="4784083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BED456D-C966-46D2-AE35-81B9BB761568}"/>
              </a:ext>
            </a:extLst>
          </p:cNvPr>
          <p:cNvSpPr txBox="1"/>
          <p:nvPr/>
        </p:nvSpPr>
        <p:spPr>
          <a:xfrm>
            <a:off x="9224451" y="4391483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C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914C9A4-EC3E-4B44-81B3-1C494DE6E41D}"/>
              </a:ext>
            </a:extLst>
          </p:cNvPr>
          <p:cNvCxnSpPr>
            <a:cxnSpLocks/>
            <a:stCxn id="88" idx="5"/>
          </p:cNvCxnSpPr>
          <p:nvPr/>
        </p:nvCxnSpPr>
        <p:spPr>
          <a:xfrm>
            <a:off x="9512540" y="3770360"/>
            <a:ext cx="1267130" cy="68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149B7B3A-332D-42A8-8450-F22352A4156A}"/>
              </a:ext>
            </a:extLst>
          </p:cNvPr>
          <p:cNvSpPr/>
          <p:nvPr/>
        </p:nvSpPr>
        <p:spPr>
          <a:xfrm>
            <a:off x="10752603" y="4450927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DE2B04B-7CFD-47D7-A442-838E5EF2C1C6}"/>
              </a:ext>
            </a:extLst>
          </p:cNvPr>
          <p:cNvSpPr txBox="1"/>
          <p:nvPr/>
        </p:nvSpPr>
        <p:spPr>
          <a:xfrm>
            <a:off x="10779670" y="4597042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D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7D41A9E-6F65-407E-B821-50AA8D1996D8}"/>
              </a:ext>
            </a:extLst>
          </p:cNvPr>
          <p:cNvCxnSpPr/>
          <p:nvPr/>
        </p:nvCxnSpPr>
        <p:spPr>
          <a:xfrm flipH="1">
            <a:off x="7918277" y="3710009"/>
            <a:ext cx="1235413" cy="9338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744B7B09-D6D8-45BB-B430-F192387A871A}"/>
              </a:ext>
            </a:extLst>
          </p:cNvPr>
          <p:cNvSpPr txBox="1"/>
          <p:nvPr/>
        </p:nvSpPr>
        <p:spPr>
          <a:xfrm>
            <a:off x="8257850" y="3788932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5E21B36-F3F6-46E8-9346-4E37520C03B9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7856005" y="4886224"/>
            <a:ext cx="1788327" cy="9728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418A270-3C2A-46F8-B0E5-8D88C492D926}"/>
              </a:ext>
            </a:extLst>
          </p:cNvPr>
          <p:cNvCxnSpPr>
            <a:cxnSpLocks/>
            <a:stCxn id="152" idx="6"/>
            <a:endCxn id="160" idx="1"/>
          </p:cNvCxnSpPr>
          <p:nvPr/>
        </p:nvCxnSpPr>
        <p:spPr>
          <a:xfrm flipV="1">
            <a:off x="9829157" y="4480843"/>
            <a:ext cx="950513" cy="40538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3AD258F-3F41-48C3-8F24-7D46AD8BB2EC}"/>
              </a:ext>
            </a:extLst>
          </p:cNvPr>
          <p:cNvSpPr txBox="1"/>
          <p:nvPr/>
        </p:nvSpPr>
        <p:spPr>
          <a:xfrm>
            <a:off x="8555756" y="4575356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9AAC714-C422-4865-B3DB-9DDEB6DEAE0C}"/>
              </a:ext>
            </a:extLst>
          </p:cNvPr>
          <p:cNvSpPr txBox="1"/>
          <p:nvPr/>
        </p:nvSpPr>
        <p:spPr>
          <a:xfrm>
            <a:off x="9999049" y="4416929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5C9BE71-B8BD-4B73-98F2-51ACECAD1B82}"/>
              </a:ext>
            </a:extLst>
          </p:cNvPr>
          <p:cNvSpPr/>
          <p:nvPr/>
        </p:nvSpPr>
        <p:spPr>
          <a:xfrm>
            <a:off x="3920242" y="2334650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D468A90-F915-4ACF-88EE-7C8775B030B9}"/>
              </a:ext>
            </a:extLst>
          </p:cNvPr>
          <p:cNvSpPr txBox="1"/>
          <p:nvPr/>
        </p:nvSpPr>
        <p:spPr>
          <a:xfrm>
            <a:off x="4046114" y="1941242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A8AEBFB-D42E-46ED-99E2-C2412A7E7C3B}"/>
              </a:ext>
            </a:extLst>
          </p:cNvPr>
          <p:cNvCxnSpPr>
            <a:cxnSpLocks/>
            <a:stCxn id="133" idx="3"/>
          </p:cNvCxnSpPr>
          <p:nvPr/>
        </p:nvCxnSpPr>
        <p:spPr>
          <a:xfrm flipH="1">
            <a:off x="2354091" y="2509015"/>
            <a:ext cx="1593218" cy="116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28B4829-6185-4D31-B52A-F750AC660451}"/>
              </a:ext>
            </a:extLst>
          </p:cNvPr>
          <p:cNvCxnSpPr/>
          <p:nvPr/>
        </p:nvCxnSpPr>
        <p:spPr>
          <a:xfrm flipH="1">
            <a:off x="2394804" y="2389989"/>
            <a:ext cx="1235413" cy="9338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95A354C-B898-4D33-A369-142959180E9B}"/>
              </a:ext>
            </a:extLst>
          </p:cNvPr>
          <p:cNvSpPr txBox="1"/>
          <p:nvPr/>
        </p:nvSpPr>
        <p:spPr>
          <a:xfrm>
            <a:off x="2669610" y="2538931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9026A56-2736-4F31-9B3E-7FEA17D8FEC8}"/>
              </a:ext>
            </a:extLst>
          </p:cNvPr>
          <p:cNvSpPr/>
          <p:nvPr/>
        </p:nvSpPr>
        <p:spPr>
          <a:xfrm>
            <a:off x="2196333" y="3617968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964ECCC-C7F2-4030-87BF-8B30C25FCD27}"/>
              </a:ext>
            </a:extLst>
          </p:cNvPr>
          <p:cNvSpPr txBox="1"/>
          <p:nvPr/>
        </p:nvSpPr>
        <p:spPr>
          <a:xfrm>
            <a:off x="1926072" y="3229594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C6A84BC-44DB-49BB-841E-BDFAB60889B8}"/>
              </a:ext>
            </a:extLst>
          </p:cNvPr>
          <p:cNvCxnSpPr>
            <a:cxnSpLocks/>
            <a:stCxn id="138" idx="3"/>
            <a:endCxn id="141" idx="0"/>
          </p:cNvCxnSpPr>
          <p:nvPr/>
        </p:nvCxnSpPr>
        <p:spPr>
          <a:xfrm flipH="1">
            <a:off x="1510531" y="3792333"/>
            <a:ext cx="712869" cy="902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97112784-AC14-44BE-B689-C34A4B7EFCE9}"/>
              </a:ext>
            </a:extLst>
          </p:cNvPr>
          <p:cNvSpPr/>
          <p:nvPr/>
        </p:nvSpPr>
        <p:spPr>
          <a:xfrm>
            <a:off x="1418118" y="469477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98F569-0094-4433-B513-447AF947CAAC}"/>
              </a:ext>
            </a:extLst>
          </p:cNvPr>
          <p:cNvSpPr txBox="1"/>
          <p:nvPr/>
        </p:nvSpPr>
        <p:spPr>
          <a:xfrm>
            <a:off x="1065805" y="4375224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7654075-6F9F-4383-A8AC-55A30F52F982}"/>
              </a:ext>
            </a:extLst>
          </p:cNvPr>
          <p:cNvCxnSpPr>
            <a:cxnSpLocks/>
          </p:cNvCxnSpPr>
          <p:nvPr/>
        </p:nvCxnSpPr>
        <p:spPr>
          <a:xfrm flipH="1">
            <a:off x="1373075" y="3720108"/>
            <a:ext cx="484904" cy="6349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D9A3014-E9C8-4BDD-9A9E-CB4F80663B99}"/>
              </a:ext>
            </a:extLst>
          </p:cNvPr>
          <p:cNvSpPr txBox="1"/>
          <p:nvPr/>
        </p:nvSpPr>
        <p:spPr>
          <a:xfrm>
            <a:off x="1174926" y="3656222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0F4BCB5-2BAE-49F2-8525-F3FD70533CA9}"/>
              </a:ext>
            </a:extLst>
          </p:cNvPr>
          <p:cNvCxnSpPr>
            <a:cxnSpLocks/>
            <a:stCxn id="141" idx="3"/>
          </p:cNvCxnSpPr>
          <p:nvPr/>
        </p:nvCxnSpPr>
        <p:spPr>
          <a:xfrm flipH="1">
            <a:off x="963033" y="4869137"/>
            <a:ext cx="482152" cy="122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A0EC886-B25A-47BF-B142-EA7117D97C0A}"/>
              </a:ext>
            </a:extLst>
          </p:cNvPr>
          <p:cNvSpPr txBox="1"/>
          <p:nvPr/>
        </p:nvSpPr>
        <p:spPr>
          <a:xfrm>
            <a:off x="585872" y="6293807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H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77820EB-ADC0-40FC-9195-F5E458B59AEB}"/>
              </a:ext>
            </a:extLst>
          </p:cNvPr>
          <p:cNvSpPr/>
          <p:nvPr/>
        </p:nvSpPr>
        <p:spPr>
          <a:xfrm>
            <a:off x="824415" y="6089526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F880731-6B5D-409F-9FD3-D608FB50DEDD}"/>
              </a:ext>
            </a:extLst>
          </p:cNvPr>
          <p:cNvCxnSpPr>
            <a:cxnSpLocks/>
          </p:cNvCxnSpPr>
          <p:nvPr/>
        </p:nvCxnSpPr>
        <p:spPr>
          <a:xfrm flipH="1">
            <a:off x="824415" y="4970845"/>
            <a:ext cx="350512" cy="7630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288C32C4-0D37-4E97-AA62-7CDC858A0D7D}"/>
              </a:ext>
            </a:extLst>
          </p:cNvPr>
          <p:cNvSpPr txBox="1"/>
          <p:nvPr/>
        </p:nvSpPr>
        <p:spPr>
          <a:xfrm>
            <a:off x="562399" y="5124957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5D08185-E9FD-491E-9112-D86A47C878FA}"/>
              </a:ext>
            </a:extLst>
          </p:cNvPr>
          <p:cNvCxnSpPr>
            <a:cxnSpLocks/>
          </p:cNvCxnSpPr>
          <p:nvPr/>
        </p:nvCxnSpPr>
        <p:spPr>
          <a:xfrm flipV="1">
            <a:off x="1184653" y="5072442"/>
            <a:ext cx="315837" cy="90976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8B6B4FB-7833-4E2C-878A-DDA66A416F0C}"/>
              </a:ext>
            </a:extLst>
          </p:cNvPr>
          <p:cNvCxnSpPr>
            <a:cxnSpLocks/>
            <a:stCxn id="141" idx="6"/>
          </p:cNvCxnSpPr>
          <p:nvPr/>
        </p:nvCxnSpPr>
        <p:spPr>
          <a:xfrm>
            <a:off x="1602943" y="4796913"/>
            <a:ext cx="1089186" cy="12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B66D45FB-5BFF-491E-9C62-D612565C6C93}"/>
              </a:ext>
            </a:extLst>
          </p:cNvPr>
          <p:cNvSpPr/>
          <p:nvPr/>
        </p:nvSpPr>
        <p:spPr>
          <a:xfrm>
            <a:off x="2665062" y="6089526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A4C9FDC-968D-4D81-BD2D-87E71ACBD9B0}"/>
              </a:ext>
            </a:extLst>
          </p:cNvPr>
          <p:cNvSpPr txBox="1"/>
          <p:nvPr/>
        </p:nvSpPr>
        <p:spPr>
          <a:xfrm>
            <a:off x="2571589" y="6293807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I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0F4D89C-BC92-4971-B3CB-0C54BF0BD6E6}"/>
              </a:ext>
            </a:extLst>
          </p:cNvPr>
          <p:cNvCxnSpPr>
            <a:cxnSpLocks/>
          </p:cNvCxnSpPr>
          <p:nvPr/>
        </p:nvCxnSpPr>
        <p:spPr>
          <a:xfrm>
            <a:off x="1665859" y="5072442"/>
            <a:ext cx="728945" cy="91849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94DA7D9-6388-42AE-B60B-D99790ABE501}"/>
              </a:ext>
            </a:extLst>
          </p:cNvPr>
          <p:cNvCxnSpPr>
            <a:cxnSpLocks/>
          </p:cNvCxnSpPr>
          <p:nvPr/>
        </p:nvCxnSpPr>
        <p:spPr>
          <a:xfrm flipH="1" flipV="1">
            <a:off x="1866965" y="4868707"/>
            <a:ext cx="798097" cy="87554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D186FE6-C477-42A1-84E6-1C99CA545D7A}"/>
              </a:ext>
            </a:extLst>
          </p:cNvPr>
          <p:cNvCxnSpPr>
            <a:cxnSpLocks/>
          </p:cNvCxnSpPr>
          <p:nvPr/>
        </p:nvCxnSpPr>
        <p:spPr>
          <a:xfrm flipV="1">
            <a:off x="1787398" y="4002217"/>
            <a:ext cx="416073" cy="5565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7A001030-83EA-4417-8C98-97E0190BD171}"/>
              </a:ext>
            </a:extLst>
          </p:cNvPr>
          <p:cNvSpPr txBox="1"/>
          <p:nvPr/>
        </p:nvSpPr>
        <p:spPr>
          <a:xfrm>
            <a:off x="1742306" y="5504078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F6D930C-CD5B-45C6-853E-3126C336086A}"/>
              </a:ext>
            </a:extLst>
          </p:cNvPr>
          <p:cNvCxnSpPr>
            <a:cxnSpLocks/>
          </p:cNvCxnSpPr>
          <p:nvPr/>
        </p:nvCxnSpPr>
        <p:spPr>
          <a:xfrm>
            <a:off x="2348701" y="3728758"/>
            <a:ext cx="801999" cy="966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1984F7-8D6F-4961-AA40-0C99C02C7326}"/>
              </a:ext>
            </a:extLst>
          </p:cNvPr>
          <p:cNvCxnSpPr>
            <a:cxnSpLocks/>
          </p:cNvCxnSpPr>
          <p:nvPr/>
        </p:nvCxnSpPr>
        <p:spPr>
          <a:xfrm>
            <a:off x="2408706" y="4007427"/>
            <a:ext cx="441181" cy="51843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4E95AE9-90EC-499F-B119-32EB41CF4DF6}"/>
              </a:ext>
            </a:extLst>
          </p:cNvPr>
          <p:cNvSpPr txBox="1"/>
          <p:nvPr/>
        </p:nvSpPr>
        <p:spPr>
          <a:xfrm>
            <a:off x="2361118" y="4160560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9781FFD-17DF-4378-9ED6-0DBCBE931B20}"/>
              </a:ext>
            </a:extLst>
          </p:cNvPr>
          <p:cNvSpPr/>
          <p:nvPr/>
        </p:nvSpPr>
        <p:spPr>
          <a:xfrm>
            <a:off x="3092867" y="4675316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3AE5F42-E97B-46EB-89B4-E4BCF3E3E420}"/>
              </a:ext>
            </a:extLst>
          </p:cNvPr>
          <p:cNvSpPr txBox="1"/>
          <p:nvPr/>
        </p:nvSpPr>
        <p:spPr>
          <a:xfrm>
            <a:off x="2622874" y="4578971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F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2BD5A3A-BAD2-4150-9619-083E211B2EAB}"/>
              </a:ext>
            </a:extLst>
          </p:cNvPr>
          <p:cNvCxnSpPr>
            <a:cxnSpLocks/>
          </p:cNvCxnSpPr>
          <p:nvPr/>
        </p:nvCxnSpPr>
        <p:spPr>
          <a:xfrm>
            <a:off x="3264496" y="4868705"/>
            <a:ext cx="709366" cy="115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4F81FC4-BD27-4986-A549-19D2A81F5EB8}"/>
              </a:ext>
            </a:extLst>
          </p:cNvPr>
          <p:cNvSpPr txBox="1"/>
          <p:nvPr/>
        </p:nvSpPr>
        <p:spPr>
          <a:xfrm>
            <a:off x="3832693" y="6293806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J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2744C7A-5013-447F-BE1F-E5CC5C8B267F}"/>
              </a:ext>
            </a:extLst>
          </p:cNvPr>
          <p:cNvCxnSpPr>
            <a:cxnSpLocks/>
          </p:cNvCxnSpPr>
          <p:nvPr/>
        </p:nvCxnSpPr>
        <p:spPr>
          <a:xfrm>
            <a:off x="3185279" y="5052710"/>
            <a:ext cx="510285" cy="84861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A80F881-EA42-4C20-B443-843A0E447577}"/>
              </a:ext>
            </a:extLst>
          </p:cNvPr>
          <p:cNvSpPr txBox="1"/>
          <p:nvPr/>
        </p:nvSpPr>
        <p:spPr>
          <a:xfrm>
            <a:off x="3011551" y="5150112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30A4306-B4ED-4D29-8D6F-A1C58B1AD681}"/>
              </a:ext>
            </a:extLst>
          </p:cNvPr>
          <p:cNvCxnSpPr>
            <a:cxnSpLocks/>
          </p:cNvCxnSpPr>
          <p:nvPr/>
        </p:nvCxnSpPr>
        <p:spPr>
          <a:xfrm flipH="1" flipV="1">
            <a:off x="3420971" y="4878776"/>
            <a:ext cx="537768" cy="85146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D134A23-3E56-42D7-8D84-7A247AFEB0BA}"/>
              </a:ext>
            </a:extLst>
          </p:cNvPr>
          <p:cNvCxnSpPr>
            <a:cxnSpLocks/>
          </p:cNvCxnSpPr>
          <p:nvPr/>
        </p:nvCxnSpPr>
        <p:spPr>
          <a:xfrm flipH="1" flipV="1">
            <a:off x="2615435" y="3770553"/>
            <a:ext cx="436811" cy="59171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95ED987-9A06-484D-9EEC-E9857657430A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4012654" y="2549787"/>
            <a:ext cx="289551" cy="972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F0C4910F-ECF2-4355-A3BF-B2F2625A9CFC}"/>
              </a:ext>
            </a:extLst>
          </p:cNvPr>
          <p:cNvSpPr/>
          <p:nvPr/>
        </p:nvSpPr>
        <p:spPr>
          <a:xfrm>
            <a:off x="4209792" y="3522738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9FA85D6-7D7D-43E3-94C7-1DB892D11C73}"/>
              </a:ext>
            </a:extLst>
          </p:cNvPr>
          <p:cNvSpPr txBox="1"/>
          <p:nvPr/>
        </p:nvSpPr>
        <p:spPr>
          <a:xfrm>
            <a:off x="3688655" y="3315763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C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B8C787B-8D9B-4F96-BE39-EBA9B3D37181}"/>
              </a:ext>
            </a:extLst>
          </p:cNvPr>
          <p:cNvCxnSpPr>
            <a:cxnSpLocks/>
          </p:cNvCxnSpPr>
          <p:nvPr/>
        </p:nvCxnSpPr>
        <p:spPr>
          <a:xfrm flipV="1">
            <a:off x="2749700" y="2743876"/>
            <a:ext cx="1066401" cy="82129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1B1F651-FE66-41A6-BD08-F7143D13435B}"/>
              </a:ext>
            </a:extLst>
          </p:cNvPr>
          <p:cNvCxnSpPr>
            <a:cxnSpLocks/>
          </p:cNvCxnSpPr>
          <p:nvPr/>
        </p:nvCxnSpPr>
        <p:spPr>
          <a:xfrm>
            <a:off x="3917812" y="2672646"/>
            <a:ext cx="172024" cy="64540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F5C98ED-981F-4DE2-A2B5-6388E4CC8051}"/>
              </a:ext>
            </a:extLst>
          </p:cNvPr>
          <p:cNvSpPr txBox="1"/>
          <p:nvPr/>
        </p:nvSpPr>
        <p:spPr>
          <a:xfrm>
            <a:off x="3695564" y="3010155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406FBB-A4F7-493B-B3BA-C761431D023C}"/>
              </a:ext>
            </a:extLst>
          </p:cNvPr>
          <p:cNvCxnSpPr>
            <a:cxnSpLocks/>
            <a:stCxn id="200" idx="4"/>
            <a:endCxn id="191" idx="6"/>
          </p:cNvCxnSpPr>
          <p:nvPr/>
        </p:nvCxnSpPr>
        <p:spPr>
          <a:xfrm flipH="1">
            <a:off x="3277692" y="3727019"/>
            <a:ext cx="1024513" cy="105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FD53395-8858-4BC9-947C-D2FB793B4895}"/>
              </a:ext>
            </a:extLst>
          </p:cNvPr>
          <p:cNvCxnSpPr>
            <a:cxnSpLocks/>
          </p:cNvCxnSpPr>
          <p:nvPr/>
        </p:nvCxnSpPr>
        <p:spPr>
          <a:xfrm flipH="1">
            <a:off x="3347496" y="3798765"/>
            <a:ext cx="665158" cy="71215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366A3A65-2AE2-4C7C-9A6E-9012967480D3}"/>
              </a:ext>
            </a:extLst>
          </p:cNvPr>
          <p:cNvSpPr txBox="1"/>
          <p:nvPr/>
        </p:nvSpPr>
        <p:spPr>
          <a:xfrm>
            <a:off x="3409445" y="3837347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934DF286-0AEA-4242-B079-C685D7D2ACD0}"/>
              </a:ext>
            </a:extLst>
          </p:cNvPr>
          <p:cNvCxnSpPr>
            <a:cxnSpLocks/>
          </p:cNvCxnSpPr>
          <p:nvPr/>
        </p:nvCxnSpPr>
        <p:spPr>
          <a:xfrm flipV="1">
            <a:off x="3588663" y="3928870"/>
            <a:ext cx="664894" cy="68336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1C0C21F4-BED4-4E22-AD90-9B7E6621D4B1}"/>
              </a:ext>
            </a:extLst>
          </p:cNvPr>
          <p:cNvSpPr/>
          <p:nvPr/>
        </p:nvSpPr>
        <p:spPr>
          <a:xfrm>
            <a:off x="3905011" y="606034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E344121-FF8E-4886-B907-7DE63DB3793D}"/>
              </a:ext>
            </a:extLst>
          </p:cNvPr>
          <p:cNvCxnSpPr>
            <a:cxnSpLocks/>
            <a:stCxn id="200" idx="5"/>
          </p:cNvCxnSpPr>
          <p:nvPr/>
        </p:nvCxnSpPr>
        <p:spPr>
          <a:xfrm>
            <a:off x="4367550" y="3697103"/>
            <a:ext cx="609038" cy="915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516031F-B3D0-4044-8711-EC12B9DA9254}"/>
              </a:ext>
            </a:extLst>
          </p:cNvPr>
          <p:cNvCxnSpPr>
            <a:cxnSpLocks/>
          </p:cNvCxnSpPr>
          <p:nvPr/>
        </p:nvCxnSpPr>
        <p:spPr>
          <a:xfrm>
            <a:off x="4364154" y="3928870"/>
            <a:ext cx="392667" cy="56681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24550E1-BE81-40A6-A73D-C3BD016EF4AF}"/>
              </a:ext>
            </a:extLst>
          </p:cNvPr>
          <p:cNvSpPr txBox="1"/>
          <p:nvPr/>
        </p:nvSpPr>
        <p:spPr>
          <a:xfrm>
            <a:off x="4238917" y="4067512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3FBBC12A-7ACE-4A51-BD60-52BDCF0BF1E6}"/>
              </a:ext>
            </a:extLst>
          </p:cNvPr>
          <p:cNvSpPr/>
          <p:nvPr/>
        </p:nvSpPr>
        <p:spPr>
          <a:xfrm>
            <a:off x="4884175" y="4593760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166CC12-F189-40C6-AEA3-4D0FBB73D19B}"/>
              </a:ext>
            </a:extLst>
          </p:cNvPr>
          <p:cNvSpPr txBox="1"/>
          <p:nvPr/>
        </p:nvSpPr>
        <p:spPr>
          <a:xfrm>
            <a:off x="4535070" y="460699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G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6A94C10-DF91-4A92-AACA-22567B86340D}"/>
              </a:ext>
            </a:extLst>
          </p:cNvPr>
          <p:cNvCxnSpPr>
            <a:cxnSpLocks/>
            <a:stCxn id="133" idx="5"/>
          </p:cNvCxnSpPr>
          <p:nvPr/>
        </p:nvCxnSpPr>
        <p:spPr>
          <a:xfrm>
            <a:off x="4078000" y="2509015"/>
            <a:ext cx="1267130" cy="68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CA659791-92A3-4C69-A74A-E0D785120693}"/>
              </a:ext>
            </a:extLst>
          </p:cNvPr>
          <p:cNvSpPr/>
          <p:nvPr/>
        </p:nvSpPr>
        <p:spPr>
          <a:xfrm>
            <a:off x="5318063" y="318958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1F1D7A8-338C-4ACE-B8E8-D87C9D73A139}"/>
              </a:ext>
            </a:extLst>
          </p:cNvPr>
          <p:cNvSpPr txBox="1"/>
          <p:nvPr/>
        </p:nvSpPr>
        <p:spPr>
          <a:xfrm>
            <a:off x="4907678" y="3163213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D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C4D541F-4970-4AA0-9E21-EF19EC0BAB4C}"/>
              </a:ext>
            </a:extLst>
          </p:cNvPr>
          <p:cNvCxnSpPr>
            <a:cxnSpLocks/>
          </p:cNvCxnSpPr>
          <p:nvPr/>
        </p:nvCxnSpPr>
        <p:spPr>
          <a:xfrm flipH="1" flipV="1">
            <a:off x="4517215" y="3677068"/>
            <a:ext cx="434394" cy="66831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C51B09F-E16C-47AF-A3D4-0FA38764D3FC}"/>
              </a:ext>
            </a:extLst>
          </p:cNvPr>
          <p:cNvCxnSpPr>
            <a:cxnSpLocks/>
          </p:cNvCxnSpPr>
          <p:nvPr/>
        </p:nvCxnSpPr>
        <p:spPr>
          <a:xfrm flipH="1" flipV="1">
            <a:off x="4154038" y="2683142"/>
            <a:ext cx="217971" cy="60858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46AD29D-B97A-4144-A75E-49FB6BF02C28}"/>
              </a:ext>
            </a:extLst>
          </p:cNvPr>
          <p:cNvCxnSpPr>
            <a:cxnSpLocks/>
            <a:endCxn id="218" idx="0"/>
          </p:cNvCxnSpPr>
          <p:nvPr/>
        </p:nvCxnSpPr>
        <p:spPr>
          <a:xfrm>
            <a:off x="4297518" y="2723756"/>
            <a:ext cx="784649" cy="43945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7F9CFEAD-E2FF-4088-8860-27A108FB4506}"/>
              </a:ext>
            </a:extLst>
          </p:cNvPr>
          <p:cNvSpPr txBox="1"/>
          <p:nvPr/>
        </p:nvSpPr>
        <p:spPr>
          <a:xfrm>
            <a:off x="4238917" y="4067412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F116E22-9F83-4782-A063-F0ADE65C8124}"/>
              </a:ext>
            </a:extLst>
          </p:cNvPr>
          <p:cNvSpPr txBox="1"/>
          <p:nvPr/>
        </p:nvSpPr>
        <p:spPr>
          <a:xfrm>
            <a:off x="4490298" y="2946431"/>
            <a:ext cx="4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1185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71" grpId="0"/>
      <p:bldP spid="172" grpId="0"/>
      <p:bldP spid="137" grpId="0"/>
      <p:bldP spid="146" grpId="0"/>
      <p:bldP spid="178" grpId="0"/>
      <p:bldP spid="187" grpId="0"/>
      <p:bldP spid="190" grpId="0"/>
      <p:bldP spid="196" grpId="0"/>
      <p:bldP spid="205" grpId="0"/>
      <p:bldP spid="208" grpId="0"/>
      <p:bldP spid="213" grpId="0"/>
      <p:bldP spid="222" grpId="0"/>
      <p:bldP spid="2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4BFD1A0-7075-4C66-8563-6EFCB5A7DE7C}"/>
              </a:ext>
            </a:extLst>
          </p:cNvPr>
          <p:cNvSpPr/>
          <p:nvPr/>
        </p:nvSpPr>
        <p:spPr>
          <a:xfrm>
            <a:off x="3891058" y="1410519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77032-F7B7-4C5C-8486-4F00920ADC4B}"/>
              </a:ext>
            </a:extLst>
          </p:cNvPr>
          <p:cNvSpPr txBox="1"/>
          <p:nvPr/>
        </p:nvSpPr>
        <p:spPr>
          <a:xfrm>
            <a:off x="4016930" y="1017111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904805-C84B-417A-9D49-8250966DD453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324907" y="1584884"/>
            <a:ext cx="1593218" cy="116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E026A2-3ACA-4078-8D39-C486EAA5679C}"/>
              </a:ext>
            </a:extLst>
          </p:cNvPr>
          <p:cNvCxnSpPr/>
          <p:nvPr/>
        </p:nvCxnSpPr>
        <p:spPr>
          <a:xfrm flipH="1">
            <a:off x="2365620" y="1465858"/>
            <a:ext cx="1235413" cy="9338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0EDA8C-3250-465B-9620-716A5FE11C66}"/>
              </a:ext>
            </a:extLst>
          </p:cNvPr>
          <p:cNvSpPr txBox="1"/>
          <p:nvPr/>
        </p:nvSpPr>
        <p:spPr>
          <a:xfrm>
            <a:off x="2640426" y="1614800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106526-A27F-4207-A515-74170FF851E1}"/>
              </a:ext>
            </a:extLst>
          </p:cNvPr>
          <p:cNvSpPr/>
          <p:nvPr/>
        </p:nvSpPr>
        <p:spPr>
          <a:xfrm>
            <a:off x="2167149" y="2693837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70D77-F7BE-4664-B5AB-D214D450FE06}"/>
              </a:ext>
            </a:extLst>
          </p:cNvPr>
          <p:cNvSpPr txBox="1"/>
          <p:nvPr/>
        </p:nvSpPr>
        <p:spPr>
          <a:xfrm>
            <a:off x="1896888" y="2305463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EFEFD9-AB43-4469-8FD3-C83D62C11FD7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1481347" y="2868202"/>
            <a:ext cx="712869" cy="902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0C61596-AA5B-4E0C-8875-BDB776C26248}"/>
              </a:ext>
            </a:extLst>
          </p:cNvPr>
          <p:cNvSpPr/>
          <p:nvPr/>
        </p:nvSpPr>
        <p:spPr>
          <a:xfrm>
            <a:off x="1388934" y="3770641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4F5539-6F67-4AE3-A91F-33104928012F}"/>
              </a:ext>
            </a:extLst>
          </p:cNvPr>
          <p:cNvSpPr txBox="1"/>
          <p:nvPr/>
        </p:nvSpPr>
        <p:spPr>
          <a:xfrm>
            <a:off x="1036621" y="3451093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2F8CBA-558E-4178-9903-C7B5A09C4BFE}"/>
              </a:ext>
            </a:extLst>
          </p:cNvPr>
          <p:cNvCxnSpPr>
            <a:cxnSpLocks/>
          </p:cNvCxnSpPr>
          <p:nvPr/>
        </p:nvCxnSpPr>
        <p:spPr>
          <a:xfrm flipH="1">
            <a:off x="1343891" y="2795977"/>
            <a:ext cx="484904" cy="6349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097C78-65FD-4AFB-B1F3-279F6A7A71BB}"/>
              </a:ext>
            </a:extLst>
          </p:cNvPr>
          <p:cNvSpPr txBox="1"/>
          <p:nvPr/>
        </p:nvSpPr>
        <p:spPr>
          <a:xfrm>
            <a:off x="1145742" y="2732091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596EC-3F0A-42A3-A10D-A9944C3DBB57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933849" y="3945006"/>
            <a:ext cx="482152" cy="122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E7CA1E5-01E2-4FE6-AED5-97071C6312A0}"/>
              </a:ext>
            </a:extLst>
          </p:cNvPr>
          <p:cNvSpPr txBox="1"/>
          <p:nvPr/>
        </p:nvSpPr>
        <p:spPr>
          <a:xfrm>
            <a:off x="556688" y="5369676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995F1E-F8D3-4942-A6B8-B3EB9A1F3ABD}"/>
              </a:ext>
            </a:extLst>
          </p:cNvPr>
          <p:cNvSpPr/>
          <p:nvPr/>
        </p:nvSpPr>
        <p:spPr>
          <a:xfrm>
            <a:off x="795231" y="5165395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638E69-90B2-4D42-8F41-43BAAE93B071}"/>
              </a:ext>
            </a:extLst>
          </p:cNvPr>
          <p:cNvCxnSpPr>
            <a:cxnSpLocks/>
          </p:cNvCxnSpPr>
          <p:nvPr/>
        </p:nvCxnSpPr>
        <p:spPr>
          <a:xfrm flipH="1">
            <a:off x="795231" y="4046714"/>
            <a:ext cx="350512" cy="7630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95F2C3-FFFE-46DD-A4C8-12A3691BCB2C}"/>
              </a:ext>
            </a:extLst>
          </p:cNvPr>
          <p:cNvSpPr txBox="1"/>
          <p:nvPr/>
        </p:nvSpPr>
        <p:spPr>
          <a:xfrm>
            <a:off x="533215" y="4200826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43EFA9-D922-499F-A471-8DB70A3343BD}"/>
              </a:ext>
            </a:extLst>
          </p:cNvPr>
          <p:cNvCxnSpPr>
            <a:cxnSpLocks/>
          </p:cNvCxnSpPr>
          <p:nvPr/>
        </p:nvCxnSpPr>
        <p:spPr>
          <a:xfrm flipV="1">
            <a:off x="1155469" y="4148311"/>
            <a:ext cx="315837" cy="90976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715647-445E-4801-BF72-AC7AB5813C1D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1573759" y="3872782"/>
            <a:ext cx="1089186" cy="12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8D136A5-15BD-4F1F-B011-2B9412C77779}"/>
              </a:ext>
            </a:extLst>
          </p:cNvPr>
          <p:cNvSpPr/>
          <p:nvPr/>
        </p:nvSpPr>
        <p:spPr>
          <a:xfrm>
            <a:off x="2635878" y="5165395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9A879D-0A17-433E-B608-528FCD149355}"/>
              </a:ext>
            </a:extLst>
          </p:cNvPr>
          <p:cNvSpPr txBox="1"/>
          <p:nvPr/>
        </p:nvSpPr>
        <p:spPr>
          <a:xfrm>
            <a:off x="2542405" y="5369676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I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1FCB17-C20E-49E6-A845-607BBE4132A4}"/>
              </a:ext>
            </a:extLst>
          </p:cNvPr>
          <p:cNvCxnSpPr>
            <a:cxnSpLocks/>
          </p:cNvCxnSpPr>
          <p:nvPr/>
        </p:nvCxnSpPr>
        <p:spPr>
          <a:xfrm>
            <a:off x="1636675" y="4148311"/>
            <a:ext cx="728945" cy="91849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0FB2506-307B-4C48-9F97-37B1D48A135B}"/>
              </a:ext>
            </a:extLst>
          </p:cNvPr>
          <p:cNvCxnSpPr>
            <a:cxnSpLocks/>
          </p:cNvCxnSpPr>
          <p:nvPr/>
        </p:nvCxnSpPr>
        <p:spPr>
          <a:xfrm flipH="1" flipV="1">
            <a:off x="1837781" y="3944576"/>
            <a:ext cx="798097" cy="87554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0188B9-7B8D-4292-A278-FF01B3CBBC11}"/>
              </a:ext>
            </a:extLst>
          </p:cNvPr>
          <p:cNvCxnSpPr>
            <a:cxnSpLocks/>
          </p:cNvCxnSpPr>
          <p:nvPr/>
        </p:nvCxnSpPr>
        <p:spPr>
          <a:xfrm flipV="1">
            <a:off x="1758214" y="3078086"/>
            <a:ext cx="416073" cy="5565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6438B3F-EC6D-44B1-A7EB-F557138ED97B}"/>
              </a:ext>
            </a:extLst>
          </p:cNvPr>
          <p:cNvSpPr txBox="1"/>
          <p:nvPr/>
        </p:nvSpPr>
        <p:spPr>
          <a:xfrm>
            <a:off x="1713122" y="4579947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BF50AB2-BB60-4662-BD07-069E3C798E2A}"/>
              </a:ext>
            </a:extLst>
          </p:cNvPr>
          <p:cNvCxnSpPr>
            <a:cxnSpLocks/>
          </p:cNvCxnSpPr>
          <p:nvPr/>
        </p:nvCxnSpPr>
        <p:spPr>
          <a:xfrm>
            <a:off x="2319517" y="2804627"/>
            <a:ext cx="801999" cy="966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7BC379-ED00-4DA8-9D6A-5639B32FA68D}"/>
              </a:ext>
            </a:extLst>
          </p:cNvPr>
          <p:cNvCxnSpPr>
            <a:cxnSpLocks/>
          </p:cNvCxnSpPr>
          <p:nvPr/>
        </p:nvCxnSpPr>
        <p:spPr>
          <a:xfrm>
            <a:off x="2379522" y="3083296"/>
            <a:ext cx="441181" cy="51843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E1E04BA-25A2-44C6-A1FB-5573DCD3FEA8}"/>
              </a:ext>
            </a:extLst>
          </p:cNvPr>
          <p:cNvSpPr txBox="1"/>
          <p:nvPr/>
        </p:nvSpPr>
        <p:spPr>
          <a:xfrm>
            <a:off x="2331934" y="3236429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8483FAB-0B6C-46D9-9027-8DB15F768334}"/>
              </a:ext>
            </a:extLst>
          </p:cNvPr>
          <p:cNvSpPr/>
          <p:nvPr/>
        </p:nvSpPr>
        <p:spPr>
          <a:xfrm>
            <a:off x="3063683" y="3751185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3B75C7-CBF2-45DA-BD38-EC6EA4032968}"/>
              </a:ext>
            </a:extLst>
          </p:cNvPr>
          <p:cNvSpPr txBox="1"/>
          <p:nvPr/>
        </p:nvSpPr>
        <p:spPr>
          <a:xfrm>
            <a:off x="2593690" y="365484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F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F79B24-23A9-4BED-AC4C-4870B933C405}"/>
              </a:ext>
            </a:extLst>
          </p:cNvPr>
          <p:cNvCxnSpPr>
            <a:cxnSpLocks/>
          </p:cNvCxnSpPr>
          <p:nvPr/>
        </p:nvCxnSpPr>
        <p:spPr>
          <a:xfrm>
            <a:off x="3235312" y="3944574"/>
            <a:ext cx="709366" cy="115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F1C3392-2167-422C-9986-6CB60F494647}"/>
              </a:ext>
            </a:extLst>
          </p:cNvPr>
          <p:cNvSpPr txBox="1"/>
          <p:nvPr/>
        </p:nvSpPr>
        <p:spPr>
          <a:xfrm>
            <a:off x="3803509" y="5369675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J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DFB25B8-5AB4-45CA-9721-5F0ADB60A9FE}"/>
              </a:ext>
            </a:extLst>
          </p:cNvPr>
          <p:cNvCxnSpPr>
            <a:cxnSpLocks/>
          </p:cNvCxnSpPr>
          <p:nvPr/>
        </p:nvCxnSpPr>
        <p:spPr>
          <a:xfrm>
            <a:off x="3156095" y="4128579"/>
            <a:ext cx="510285" cy="84861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28D5BB9-1C40-4B51-851C-71356F7025A3}"/>
              </a:ext>
            </a:extLst>
          </p:cNvPr>
          <p:cNvSpPr txBox="1"/>
          <p:nvPr/>
        </p:nvSpPr>
        <p:spPr>
          <a:xfrm>
            <a:off x="2982367" y="4225981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26A5A60-121E-4305-9FE3-0AC9B8E00C53}"/>
              </a:ext>
            </a:extLst>
          </p:cNvPr>
          <p:cNvCxnSpPr>
            <a:cxnSpLocks/>
          </p:cNvCxnSpPr>
          <p:nvPr/>
        </p:nvCxnSpPr>
        <p:spPr>
          <a:xfrm flipH="1" flipV="1">
            <a:off x="3391787" y="3954645"/>
            <a:ext cx="537768" cy="85146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C41CD36-FFA0-4401-8FDE-DD24DCF1D0F5}"/>
              </a:ext>
            </a:extLst>
          </p:cNvPr>
          <p:cNvCxnSpPr>
            <a:cxnSpLocks/>
          </p:cNvCxnSpPr>
          <p:nvPr/>
        </p:nvCxnSpPr>
        <p:spPr>
          <a:xfrm flipH="1" flipV="1">
            <a:off x="2586251" y="2846422"/>
            <a:ext cx="436811" cy="59171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87A1FCB-E318-4077-8D40-9A9631D6A805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983470" y="1625656"/>
            <a:ext cx="289551" cy="972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3CAE96C6-4DE8-4307-803E-35154D8A271C}"/>
              </a:ext>
            </a:extLst>
          </p:cNvPr>
          <p:cNvSpPr/>
          <p:nvPr/>
        </p:nvSpPr>
        <p:spPr>
          <a:xfrm>
            <a:off x="4180608" y="2598607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DF1D60-43CF-4863-9ACE-C754230FCDD6}"/>
              </a:ext>
            </a:extLst>
          </p:cNvPr>
          <p:cNvSpPr txBox="1"/>
          <p:nvPr/>
        </p:nvSpPr>
        <p:spPr>
          <a:xfrm>
            <a:off x="3659471" y="2391632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C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0A75327-7445-4000-8A50-9542714D798D}"/>
              </a:ext>
            </a:extLst>
          </p:cNvPr>
          <p:cNvCxnSpPr>
            <a:cxnSpLocks/>
          </p:cNvCxnSpPr>
          <p:nvPr/>
        </p:nvCxnSpPr>
        <p:spPr>
          <a:xfrm flipV="1">
            <a:off x="2720516" y="1819745"/>
            <a:ext cx="1066401" cy="82129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4F1D4B6-1BD4-421F-8FB9-88E9F5CD1524}"/>
              </a:ext>
            </a:extLst>
          </p:cNvPr>
          <p:cNvCxnSpPr>
            <a:cxnSpLocks/>
          </p:cNvCxnSpPr>
          <p:nvPr/>
        </p:nvCxnSpPr>
        <p:spPr>
          <a:xfrm>
            <a:off x="3888628" y="1748515"/>
            <a:ext cx="172024" cy="64540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86ED01B-A1AA-4A36-8CC8-8979835BA07A}"/>
              </a:ext>
            </a:extLst>
          </p:cNvPr>
          <p:cNvSpPr txBox="1"/>
          <p:nvPr/>
        </p:nvSpPr>
        <p:spPr>
          <a:xfrm>
            <a:off x="3666380" y="2086024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3FF3C64-EE91-4245-88AA-402666463E2C}"/>
              </a:ext>
            </a:extLst>
          </p:cNvPr>
          <p:cNvCxnSpPr>
            <a:cxnSpLocks/>
            <a:stCxn id="93" idx="4"/>
            <a:endCxn id="75" idx="6"/>
          </p:cNvCxnSpPr>
          <p:nvPr/>
        </p:nvCxnSpPr>
        <p:spPr>
          <a:xfrm flipH="1">
            <a:off x="3248508" y="2802888"/>
            <a:ext cx="1024513" cy="105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6CB051A-F361-4579-8101-4B5D723FFE57}"/>
              </a:ext>
            </a:extLst>
          </p:cNvPr>
          <p:cNvCxnSpPr>
            <a:cxnSpLocks/>
          </p:cNvCxnSpPr>
          <p:nvPr/>
        </p:nvCxnSpPr>
        <p:spPr>
          <a:xfrm flipH="1">
            <a:off x="3318312" y="2874634"/>
            <a:ext cx="665158" cy="71215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29A7253-542B-4F83-99B8-F654A4E9A31C}"/>
              </a:ext>
            </a:extLst>
          </p:cNvPr>
          <p:cNvSpPr txBox="1"/>
          <p:nvPr/>
        </p:nvSpPr>
        <p:spPr>
          <a:xfrm>
            <a:off x="3380261" y="2913216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19859ED-35C8-4739-9FAC-1A811418D52B}"/>
              </a:ext>
            </a:extLst>
          </p:cNvPr>
          <p:cNvCxnSpPr>
            <a:cxnSpLocks/>
          </p:cNvCxnSpPr>
          <p:nvPr/>
        </p:nvCxnSpPr>
        <p:spPr>
          <a:xfrm flipV="1">
            <a:off x="3559479" y="3004739"/>
            <a:ext cx="664894" cy="68336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73995A31-5647-4FB7-A5F2-F29C98C6A559}"/>
              </a:ext>
            </a:extLst>
          </p:cNvPr>
          <p:cNvSpPr/>
          <p:nvPr/>
        </p:nvSpPr>
        <p:spPr>
          <a:xfrm>
            <a:off x="3875827" y="5136211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2429BBA-553B-48F8-AC93-93F1EFFA0673}"/>
              </a:ext>
            </a:extLst>
          </p:cNvPr>
          <p:cNvCxnSpPr>
            <a:cxnSpLocks/>
            <a:stCxn id="93" idx="5"/>
          </p:cNvCxnSpPr>
          <p:nvPr/>
        </p:nvCxnSpPr>
        <p:spPr>
          <a:xfrm>
            <a:off x="4338366" y="2772972"/>
            <a:ext cx="609038" cy="915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0DDDE45-2044-4F23-81DB-E13446F7A06F}"/>
              </a:ext>
            </a:extLst>
          </p:cNvPr>
          <p:cNvCxnSpPr>
            <a:cxnSpLocks/>
          </p:cNvCxnSpPr>
          <p:nvPr/>
        </p:nvCxnSpPr>
        <p:spPr>
          <a:xfrm>
            <a:off x="4334970" y="3004739"/>
            <a:ext cx="392667" cy="56681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6D9C4C5-E57C-43F5-8BE3-3519A3A469B8}"/>
              </a:ext>
            </a:extLst>
          </p:cNvPr>
          <p:cNvSpPr txBox="1"/>
          <p:nvPr/>
        </p:nvSpPr>
        <p:spPr>
          <a:xfrm>
            <a:off x="4209733" y="3143381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F178232-BD53-4A2D-9F67-2B0AA9F05D75}"/>
              </a:ext>
            </a:extLst>
          </p:cNvPr>
          <p:cNvSpPr/>
          <p:nvPr/>
        </p:nvSpPr>
        <p:spPr>
          <a:xfrm>
            <a:off x="4854991" y="3669629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0E682E8-F320-4CFE-B8C8-8D4E24D97811}"/>
              </a:ext>
            </a:extLst>
          </p:cNvPr>
          <p:cNvSpPr txBox="1"/>
          <p:nvPr/>
        </p:nvSpPr>
        <p:spPr>
          <a:xfrm>
            <a:off x="4505886" y="3682859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G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16A3B6D-233B-4724-A4B0-C98ADEB1E89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048816" y="1584884"/>
            <a:ext cx="1267130" cy="68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941CC389-FDAA-4DF0-8846-995A25AA8099}"/>
              </a:ext>
            </a:extLst>
          </p:cNvPr>
          <p:cNvSpPr/>
          <p:nvPr/>
        </p:nvSpPr>
        <p:spPr>
          <a:xfrm>
            <a:off x="5288879" y="2265451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306452C-4BC4-49E2-9FE0-1297F5768431}"/>
              </a:ext>
            </a:extLst>
          </p:cNvPr>
          <p:cNvSpPr txBox="1"/>
          <p:nvPr/>
        </p:nvSpPr>
        <p:spPr>
          <a:xfrm>
            <a:off x="4878494" y="2239082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D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1C2C85D-46D5-4C64-B2FD-107FE9AEA635}"/>
              </a:ext>
            </a:extLst>
          </p:cNvPr>
          <p:cNvCxnSpPr>
            <a:cxnSpLocks/>
          </p:cNvCxnSpPr>
          <p:nvPr/>
        </p:nvCxnSpPr>
        <p:spPr>
          <a:xfrm flipH="1" flipV="1">
            <a:off x="4488031" y="2752937"/>
            <a:ext cx="434394" cy="66831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2937408-2C36-46CF-A6C5-3A254C5B1A01}"/>
              </a:ext>
            </a:extLst>
          </p:cNvPr>
          <p:cNvCxnSpPr>
            <a:cxnSpLocks/>
          </p:cNvCxnSpPr>
          <p:nvPr/>
        </p:nvCxnSpPr>
        <p:spPr>
          <a:xfrm flipH="1" flipV="1">
            <a:off x="4124854" y="1759011"/>
            <a:ext cx="217971" cy="60858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5542212-E6E3-40B8-8FA2-B37BDE6C5929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4268334" y="1799625"/>
            <a:ext cx="784649" cy="43945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809F8ED-6754-4749-B5D2-8C397E5076D3}"/>
              </a:ext>
            </a:extLst>
          </p:cNvPr>
          <p:cNvSpPr txBox="1"/>
          <p:nvPr/>
        </p:nvSpPr>
        <p:spPr>
          <a:xfrm>
            <a:off x="4209733" y="3143281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D5A8CC7-0A7D-4CB3-B79B-0A494E4CB0B1}"/>
              </a:ext>
            </a:extLst>
          </p:cNvPr>
          <p:cNvSpPr txBox="1"/>
          <p:nvPr/>
        </p:nvSpPr>
        <p:spPr>
          <a:xfrm>
            <a:off x="4461114" y="2022300"/>
            <a:ext cx="4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2471EB0-D6B0-400F-A8FC-2314F07A5EC4}"/>
              </a:ext>
            </a:extLst>
          </p:cNvPr>
          <p:cNvSpPr txBox="1"/>
          <p:nvPr/>
        </p:nvSpPr>
        <p:spPr>
          <a:xfrm>
            <a:off x="1497587" y="282103"/>
            <a:ext cx="378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Depth First Search (DFS)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CCCF68A-EA68-4034-9209-312E1C1A6E64}"/>
              </a:ext>
            </a:extLst>
          </p:cNvPr>
          <p:cNvSpPr/>
          <p:nvPr/>
        </p:nvSpPr>
        <p:spPr>
          <a:xfrm>
            <a:off x="7191229" y="282103"/>
            <a:ext cx="4267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Breadth First Search (BFS)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77C71F3-6D00-4C50-AA55-1A53D3B07977}"/>
              </a:ext>
            </a:extLst>
          </p:cNvPr>
          <p:cNvSpPr/>
          <p:nvPr/>
        </p:nvSpPr>
        <p:spPr>
          <a:xfrm>
            <a:off x="9977353" y="131972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DBD21DD-B23C-48F6-8221-2B35EEE9FC60}"/>
              </a:ext>
            </a:extLst>
          </p:cNvPr>
          <p:cNvSpPr txBox="1"/>
          <p:nvPr/>
        </p:nvSpPr>
        <p:spPr>
          <a:xfrm>
            <a:off x="10103225" y="926314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939E59C-B56F-48CA-96A2-D29C9A3FAF77}"/>
              </a:ext>
            </a:extLst>
          </p:cNvPr>
          <p:cNvCxnSpPr>
            <a:cxnSpLocks/>
            <a:stCxn id="158" idx="3"/>
          </p:cNvCxnSpPr>
          <p:nvPr/>
        </p:nvCxnSpPr>
        <p:spPr>
          <a:xfrm flipH="1">
            <a:off x="8411202" y="1494087"/>
            <a:ext cx="1593218" cy="116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5BF475C-D382-436D-8E42-6152C85FFEFB}"/>
              </a:ext>
            </a:extLst>
          </p:cNvPr>
          <p:cNvSpPr/>
          <p:nvPr/>
        </p:nvSpPr>
        <p:spPr>
          <a:xfrm>
            <a:off x="8253444" y="2603040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9A8366-30D2-4CA8-B91D-1C90B3922429}"/>
              </a:ext>
            </a:extLst>
          </p:cNvPr>
          <p:cNvSpPr txBox="1"/>
          <p:nvPr/>
        </p:nvSpPr>
        <p:spPr>
          <a:xfrm>
            <a:off x="7983183" y="2214666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73ECE36-8BB9-4EC6-8F94-68AA8C3FB879}"/>
              </a:ext>
            </a:extLst>
          </p:cNvPr>
          <p:cNvCxnSpPr>
            <a:cxnSpLocks/>
            <a:stCxn id="163" idx="3"/>
            <a:endCxn id="166" idx="0"/>
          </p:cNvCxnSpPr>
          <p:nvPr/>
        </p:nvCxnSpPr>
        <p:spPr>
          <a:xfrm flipH="1">
            <a:off x="7567642" y="2777405"/>
            <a:ext cx="712869" cy="902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A54C5CFA-40B7-4E06-8E2C-2FCACABF2B56}"/>
              </a:ext>
            </a:extLst>
          </p:cNvPr>
          <p:cNvSpPr/>
          <p:nvPr/>
        </p:nvSpPr>
        <p:spPr>
          <a:xfrm>
            <a:off x="7475229" y="3679844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4A40DA1-7F3A-4321-897B-8A8B84B03897}"/>
              </a:ext>
            </a:extLst>
          </p:cNvPr>
          <p:cNvSpPr txBox="1"/>
          <p:nvPr/>
        </p:nvSpPr>
        <p:spPr>
          <a:xfrm>
            <a:off x="7122916" y="3360296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E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DCC7ED2-C14F-481C-A935-529AF9133B2A}"/>
              </a:ext>
            </a:extLst>
          </p:cNvPr>
          <p:cNvCxnSpPr>
            <a:cxnSpLocks/>
            <a:stCxn id="166" idx="3"/>
          </p:cNvCxnSpPr>
          <p:nvPr/>
        </p:nvCxnSpPr>
        <p:spPr>
          <a:xfrm flipH="1">
            <a:off x="7020144" y="3854209"/>
            <a:ext cx="482152" cy="122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A300CFCA-A322-468C-BC8E-203E575765B6}"/>
              </a:ext>
            </a:extLst>
          </p:cNvPr>
          <p:cNvSpPr txBox="1"/>
          <p:nvPr/>
        </p:nvSpPr>
        <p:spPr>
          <a:xfrm>
            <a:off x="6642983" y="5278879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H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C2BE8D4-170E-46EA-B71A-450119F68FD0}"/>
              </a:ext>
            </a:extLst>
          </p:cNvPr>
          <p:cNvSpPr/>
          <p:nvPr/>
        </p:nvSpPr>
        <p:spPr>
          <a:xfrm>
            <a:off x="6881526" y="5074598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875E40-02A3-45F9-82D6-1105F5CA5014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7660054" y="3781985"/>
            <a:ext cx="1089186" cy="12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026B6A1D-9B31-46C8-9CE3-E5AAE3E3ADAF}"/>
              </a:ext>
            </a:extLst>
          </p:cNvPr>
          <p:cNvSpPr/>
          <p:nvPr/>
        </p:nvSpPr>
        <p:spPr>
          <a:xfrm>
            <a:off x="8722173" y="5074598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1100AE-5B81-4414-B703-AD67CB0BB324}"/>
              </a:ext>
            </a:extLst>
          </p:cNvPr>
          <p:cNvSpPr txBox="1"/>
          <p:nvPr/>
        </p:nvSpPr>
        <p:spPr>
          <a:xfrm>
            <a:off x="8628700" y="5278879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I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CADF2B2-55BD-40CE-BBF3-A74A9901B318}"/>
              </a:ext>
            </a:extLst>
          </p:cNvPr>
          <p:cNvCxnSpPr>
            <a:cxnSpLocks/>
          </p:cNvCxnSpPr>
          <p:nvPr/>
        </p:nvCxnSpPr>
        <p:spPr>
          <a:xfrm>
            <a:off x="8405812" y="2713830"/>
            <a:ext cx="801999" cy="966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E3BAEBED-285E-4E73-8301-997B01CC6D04}"/>
              </a:ext>
            </a:extLst>
          </p:cNvPr>
          <p:cNvSpPr/>
          <p:nvPr/>
        </p:nvSpPr>
        <p:spPr>
          <a:xfrm>
            <a:off x="9149978" y="3660388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95344D0-EC73-48F7-8213-9BA785D1CC8A}"/>
              </a:ext>
            </a:extLst>
          </p:cNvPr>
          <p:cNvSpPr txBox="1"/>
          <p:nvPr/>
        </p:nvSpPr>
        <p:spPr>
          <a:xfrm>
            <a:off x="9131591" y="3256889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F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6A5982C-28CD-47DE-986C-97880A196C13}"/>
              </a:ext>
            </a:extLst>
          </p:cNvPr>
          <p:cNvCxnSpPr>
            <a:cxnSpLocks/>
          </p:cNvCxnSpPr>
          <p:nvPr/>
        </p:nvCxnSpPr>
        <p:spPr>
          <a:xfrm>
            <a:off x="9321607" y="3853777"/>
            <a:ext cx="709366" cy="115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8EB8F03A-F8F2-463B-A0FA-E923BA67CCC6}"/>
              </a:ext>
            </a:extLst>
          </p:cNvPr>
          <p:cNvSpPr txBox="1"/>
          <p:nvPr/>
        </p:nvSpPr>
        <p:spPr>
          <a:xfrm>
            <a:off x="9889804" y="5278878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J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DC4D1E8-DD97-4CFC-B15C-306171840A23}"/>
              </a:ext>
            </a:extLst>
          </p:cNvPr>
          <p:cNvCxnSpPr>
            <a:cxnSpLocks/>
            <a:endCxn id="195" idx="0"/>
          </p:cNvCxnSpPr>
          <p:nvPr/>
        </p:nvCxnSpPr>
        <p:spPr>
          <a:xfrm>
            <a:off x="10069765" y="1534859"/>
            <a:ext cx="289551" cy="972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44A8EC59-EA57-4BC1-88CF-5B40B7563433}"/>
              </a:ext>
            </a:extLst>
          </p:cNvPr>
          <p:cNvSpPr/>
          <p:nvPr/>
        </p:nvSpPr>
        <p:spPr>
          <a:xfrm>
            <a:off x="10266903" y="2507810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E8E2593-1690-45F1-96FD-1237868BCECC}"/>
              </a:ext>
            </a:extLst>
          </p:cNvPr>
          <p:cNvSpPr txBox="1"/>
          <p:nvPr/>
        </p:nvSpPr>
        <p:spPr>
          <a:xfrm>
            <a:off x="9847022" y="2115210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C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07AD3D8-BA01-405B-86BF-70DD56F7D959}"/>
              </a:ext>
            </a:extLst>
          </p:cNvPr>
          <p:cNvCxnSpPr>
            <a:cxnSpLocks/>
            <a:stCxn id="195" idx="4"/>
            <a:endCxn id="186" idx="6"/>
          </p:cNvCxnSpPr>
          <p:nvPr/>
        </p:nvCxnSpPr>
        <p:spPr>
          <a:xfrm flipH="1">
            <a:off x="9334803" y="2712091"/>
            <a:ext cx="1024513" cy="105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76E7510F-EAEA-454C-ACB8-1B2943E33719}"/>
              </a:ext>
            </a:extLst>
          </p:cNvPr>
          <p:cNvSpPr/>
          <p:nvPr/>
        </p:nvSpPr>
        <p:spPr>
          <a:xfrm>
            <a:off x="9962122" y="5045414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5C2175A-3A77-4FC4-B5AD-E7FA81016148}"/>
              </a:ext>
            </a:extLst>
          </p:cNvPr>
          <p:cNvCxnSpPr>
            <a:cxnSpLocks/>
            <a:stCxn id="195" idx="5"/>
          </p:cNvCxnSpPr>
          <p:nvPr/>
        </p:nvCxnSpPr>
        <p:spPr>
          <a:xfrm>
            <a:off x="10424661" y="2682175"/>
            <a:ext cx="609038" cy="915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0FABCF6D-054E-4A3A-BEBC-ABE39F3F77BE}"/>
              </a:ext>
            </a:extLst>
          </p:cNvPr>
          <p:cNvSpPr/>
          <p:nvPr/>
        </p:nvSpPr>
        <p:spPr>
          <a:xfrm>
            <a:off x="10941286" y="357883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0B20282-9F9E-446B-8D2B-C76F66AE519D}"/>
              </a:ext>
            </a:extLst>
          </p:cNvPr>
          <p:cNvSpPr txBox="1"/>
          <p:nvPr/>
        </p:nvSpPr>
        <p:spPr>
          <a:xfrm>
            <a:off x="11048859" y="3244325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G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3FE59426-F3FF-4223-9BCA-3C2B2F533873}"/>
              </a:ext>
            </a:extLst>
          </p:cNvPr>
          <p:cNvCxnSpPr>
            <a:cxnSpLocks/>
            <a:stCxn id="158" idx="5"/>
          </p:cNvCxnSpPr>
          <p:nvPr/>
        </p:nvCxnSpPr>
        <p:spPr>
          <a:xfrm>
            <a:off x="10135111" y="1494087"/>
            <a:ext cx="1267130" cy="68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A8E88151-2549-45AE-9810-3EFF8B1486F4}"/>
              </a:ext>
            </a:extLst>
          </p:cNvPr>
          <p:cNvSpPr/>
          <p:nvPr/>
        </p:nvSpPr>
        <p:spPr>
          <a:xfrm>
            <a:off x="11375174" y="2174654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BBC8F04-903B-45EB-9C91-00428E921755}"/>
              </a:ext>
            </a:extLst>
          </p:cNvPr>
          <p:cNvSpPr txBox="1"/>
          <p:nvPr/>
        </p:nvSpPr>
        <p:spPr>
          <a:xfrm>
            <a:off x="11402241" y="2320769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D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8B05AE2-303F-4168-BE1C-7EA92333854C}"/>
              </a:ext>
            </a:extLst>
          </p:cNvPr>
          <p:cNvCxnSpPr/>
          <p:nvPr/>
        </p:nvCxnSpPr>
        <p:spPr>
          <a:xfrm flipH="1">
            <a:off x="8540848" y="1433736"/>
            <a:ext cx="1235413" cy="9338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D2D793B9-365F-4343-B75F-399B1D437214}"/>
              </a:ext>
            </a:extLst>
          </p:cNvPr>
          <p:cNvSpPr txBox="1"/>
          <p:nvPr/>
        </p:nvSpPr>
        <p:spPr>
          <a:xfrm>
            <a:off x="8880421" y="1512659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5CABCF0-9ABB-4289-9D9B-D9A83FDE1446}"/>
              </a:ext>
            </a:extLst>
          </p:cNvPr>
          <p:cNvCxnSpPr>
            <a:cxnSpLocks/>
            <a:endCxn id="195" idx="2"/>
          </p:cNvCxnSpPr>
          <p:nvPr/>
        </p:nvCxnSpPr>
        <p:spPr>
          <a:xfrm flipV="1">
            <a:off x="8478576" y="2609951"/>
            <a:ext cx="1788327" cy="9728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2F80D1A-ED17-48D1-8D5D-14B39DF257CF}"/>
              </a:ext>
            </a:extLst>
          </p:cNvPr>
          <p:cNvCxnSpPr>
            <a:cxnSpLocks/>
            <a:stCxn id="195" idx="6"/>
            <a:endCxn id="211" idx="1"/>
          </p:cNvCxnSpPr>
          <p:nvPr/>
        </p:nvCxnSpPr>
        <p:spPr>
          <a:xfrm flipV="1">
            <a:off x="10451728" y="2204570"/>
            <a:ext cx="950513" cy="40538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5C6A6AA5-0D24-4FAA-9764-C1D2C0E21FE5}"/>
              </a:ext>
            </a:extLst>
          </p:cNvPr>
          <p:cNvSpPr txBox="1"/>
          <p:nvPr/>
        </p:nvSpPr>
        <p:spPr>
          <a:xfrm>
            <a:off x="9178327" y="2299083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A3C5706-9C1A-4110-B1CD-DDEC1F97DC8E}"/>
              </a:ext>
            </a:extLst>
          </p:cNvPr>
          <p:cNvSpPr txBox="1"/>
          <p:nvPr/>
        </p:nvSpPr>
        <p:spPr>
          <a:xfrm>
            <a:off x="10621620" y="2139633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7ACB6CE-02B3-44A2-BC9A-4CC09038339A}"/>
              </a:ext>
            </a:extLst>
          </p:cNvPr>
          <p:cNvCxnSpPr>
            <a:cxnSpLocks/>
            <a:stCxn id="211" idx="3"/>
            <a:endCxn id="166" idx="0"/>
          </p:cNvCxnSpPr>
          <p:nvPr/>
        </p:nvCxnSpPr>
        <p:spPr>
          <a:xfrm flipH="1">
            <a:off x="7567642" y="2349019"/>
            <a:ext cx="3834599" cy="133082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FCF853A0-6B08-489B-A3E2-BD8C4F955EF4}"/>
              </a:ext>
            </a:extLst>
          </p:cNvPr>
          <p:cNvSpPr txBox="1"/>
          <p:nvPr/>
        </p:nvSpPr>
        <p:spPr>
          <a:xfrm>
            <a:off x="8145429" y="3041130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3B74F01C-8FC8-45EC-926E-26853DEEB9A0}"/>
              </a:ext>
            </a:extLst>
          </p:cNvPr>
          <p:cNvCxnSpPr>
            <a:cxnSpLocks/>
            <a:stCxn id="166" idx="6"/>
            <a:endCxn id="186" idx="2"/>
          </p:cNvCxnSpPr>
          <p:nvPr/>
        </p:nvCxnSpPr>
        <p:spPr>
          <a:xfrm flipV="1">
            <a:off x="7660054" y="3762529"/>
            <a:ext cx="1489924" cy="194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2B049996-94AE-4558-BCBD-4FCB1B67D8DB}"/>
              </a:ext>
            </a:extLst>
          </p:cNvPr>
          <p:cNvSpPr txBox="1"/>
          <p:nvPr/>
        </p:nvSpPr>
        <p:spPr>
          <a:xfrm>
            <a:off x="8326187" y="3447220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6023EA1-C228-4250-8072-1FDC6957A481}"/>
              </a:ext>
            </a:extLst>
          </p:cNvPr>
          <p:cNvCxnSpPr>
            <a:cxnSpLocks/>
            <a:stCxn id="186" idx="6"/>
            <a:endCxn id="208" idx="2"/>
          </p:cNvCxnSpPr>
          <p:nvPr/>
        </p:nvCxnSpPr>
        <p:spPr>
          <a:xfrm flipV="1">
            <a:off x="9334803" y="3680973"/>
            <a:ext cx="1606483" cy="815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D5658D9-CB16-4283-97F7-64A57421B230}"/>
              </a:ext>
            </a:extLst>
          </p:cNvPr>
          <p:cNvCxnSpPr>
            <a:cxnSpLocks/>
            <a:stCxn id="208" idx="3"/>
            <a:endCxn id="172" idx="6"/>
          </p:cNvCxnSpPr>
          <p:nvPr/>
        </p:nvCxnSpPr>
        <p:spPr>
          <a:xfrm flipH="1">
            <a:off x="7066351" y="3753197"/>
            <a:ext cx="3902002" cy="142354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D16BA9B6-7D6E-43F1-8118-474B219C7AA6}"/>
              </a:ext>
            </a:extLst>
          </p:cNvPr>
          <p:cNvSpPr txBox="1"/>
          <p:nvPr/>
        </p:nvSpPr>
        <p:spPr>
          <a:xfrm>
            <a:off x="9998895" y="3318385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2E12EDC-3F74-4340-B88E-8AC9BDD8B0CE}"/>
              </a:ext>
            </a:extLst>
          </p:cNvPr>
          <p:cNvCxnSpPr>
            <a:cxnSpLocks/>
            <a:stCxn id="172" idx="5"/>
            <a:endCxn id="177" idx="2"/>
          </p:cNvCxnSpPr>
          <p:nvPr/>
        </p:nvCxnSpPr>
        <p:spPr>
          <a:xfrm flipV="1">
            <a:off x="7039284" y="5176739"/>
            <a:ext cx="1682889" cy="7222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3A70A2D5-20F4-4C3E-B5F7-291999CAE34F}"/>
              </a:ext>
            </a:extLst>
          </p:cNvPr>
          <p:cNvSpPr txBox="1"/>
          <p:nvPr/>
        </p:nvSpPr>
        <p:spPr>
          <a:xfrm>
            <a:off x="7704885" y="4450474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2CA06240-726B-4337-93A4-ADE8080117CC}"/>
              </a:ext>
            </a:extLst>
          </p:cNvPr>
          <p:cNvCxnSpPr>
            <a:cxnSpLocks/>
            <a:stCxn id="177" idx="6"/>
            <a:endCxn id="204" idx="2"/>
          </p:cNvCxnSpPr>
          <p:nvPr/>
        </p:nvCxnSpPr>
        <p:spPr>
          <a:xfrm flipV="1">
            <a:off x="8906998" y="5147555"/>
            <a:ext cx="1055124" cy="2918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193CA156-4527-4EFD-9A46-B008389A4BC8}"/>
              </a:ext>
            </a:extLst>
          </p:cNvPr>
          <p:cNvSpPr txBox="1"/>
          <p:nvPr/>
        </p:nvSpPr>
        <p:spPr>
          <a:xfrm>
            <a:off x="7747823" y="5238351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D0CD5AE-F0A7-4E54-9743-4A2C97FED78E}"/>
              </a:ext>
            </a:extLst>
          </p:cNvPr>
          <p:cNvSpPr txBox="1"/>
          <p:nvPr/>
        </p:nvSpPr>
        <p:spPr>
          <a:xfrm>
            <a:off x="9233590" y="5237036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141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5" grpId="0"/>
      <p:bldP spid="65" grpId="0"/>
      <p:bldP spid="74" grpId="0"/>
      <p:bldP spid="84" grpId="0"/>
      <p:bldP spid="107" grpId="0"/>
      <p:bldP spid="117" grpId="0"/>
      <p:bldP spid="134" grpId="0"/>
      <p:bldP spid="154" grpId="0"/>
      <p:bldP spid="155" grpId="0"/>
      <p:bldP spid="219" grpId="0"/>
      <p:bldP spid="228" grpId="0"/>
      <p:bldP spid="229" grpId="0"/>
      <p:bldP spid="238" grpId="0"/>
      <p:bldP spid="242" grpId="0"/>
      <p:bldP spid="251" grpId="0"/>
      <p:bldP spid="255" grpId="0"/>
      <p:bldP spid="259" grpId="0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4BFD1A0-7075-4C66-8563-6EFCB5A7DE7C}"/>
              </a:ext>
            </a:extLst>
          </p:cNvPr>
          <p:cNvSpPr/>
          <p:nvPr/>
        </p:nvSpPr>
        <p:spPr>
          <a:xfrm>
            <a:off x="9902753" y="1516235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77032-F7B7-4C5C-8486-4F00920ADC4B}"/>
              </a:ext>
            </a:extLst>
          </p:cNvPr>
          <p:cNvSpPr txBox="1"/>
          <p:nvPr/>
        </p:nvSpPr>
        <p:spPr>
          <a:xfrm>
            <a:off x="10028625" y="1122827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C2CB4-D791-4D3F-859C-B4B94E9E32D7}"/>
              </a:ext>
            </a:extLst>
          </p:cNvPr>
          <p:cNvSpPr txBox="1"/>
          <p:nvPr/>
        </p:nvSpPr>
        <p:spPr>
          <a:xfrm>
            <a:off x="1" y="1833289"/>
            <a:ext cx="440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DFS will start from -A- node then the path will be [A]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F22AC-AEFC-4F74-9E3D-4E4F79E198E1}"/>
              </a:ext>
            </a:extLst>
          </p:cNvPr>
          <p:cNvSpPr/>
          <p:nvPr/>
        </p:nvSpPr>
        <p:spPr>
          <a:xfrm>
            <a:off x="-1" y="3216310"/>
            <a:ext cx="4659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BFS will start from -A- node then the path will be [A]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C18E8-030E-475A-9778-1A76D67A8E77}"/>
              </a:ext>
            </a:extLst>
          </p:cNvPr>
          <p:cNvSpPr/>
          <p:nvPr/>
        </p:nvSpPr>
        <p:spPr>
          <a:xfrm>
            <a:off x="0" y="4845095"/>
            <a:ext cx="4659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no recurse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DCCA-D733-4E59-9FE8-C6ECA92D20FB}"/>
              </a:ext>
            </a:extLst>
          </p:cNvPr>
          <p:cNvSpPr txBox="1"/>
          <p:nvPr/>
        </p:nvSpPr>
        <p:spPr>
          <a:xfrm>
            <a:off x="3318753" y="338038"/>
            <a:ext cx="5554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Get the path from Node -A- to Node -A-</a:t>
            </a:r>
          </a:p>
        </p:txBody>
      </p:sp>
    </p:spTree>
    <p:extLst>
      <p:ext uri="{BB962C8B-B14F-4D97-AF65-F5344CB8AC3E}">
        <p14:creationId xmlns:p14="http://schemas.microsoft.com/office/powerpoint/2010/main" val="14541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C2CB4-D791-4D3F-859C-B4B94E9E32D7}"/>
              </a:ext>
            </a:extLst>
          </p:cNvPr>
          <p:cNvSpPr txBox="1"/>
          <p:nvPr/>
        </p:nvSpPr>
        <p:spPr>
          <a:xfrm>
            <a:off x="0" y="1833289"/>
            <a:ext cx="465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DFS will start from -A- node then the path will be [A -&gt; B]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F22AC-AEFC-4F74-9E3D-4E4F79E198E1}"/>
              </a:ext>
            </a:extLst>
          </p:cNvPr>
          <p:cNvSpPr/>
          <p:nvPr/>
        </p:nvSpPr>
        <p:spPr>
          <a:xfrm>
            <a:off x="-1" y="3216310"/>
            <a:ext cx="4659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BFS will start from -A- node then the path will be [A -&gt;B]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C18E8-030E-475A-9778-1A76D67A8E77}"/>
              </a:ext>
            </a:extLst>
          </p:cNvPr>
          <p:cNvSpPr/>
          <p:nvPr/>
        </p:nvSpPr>
        <p:spPr>
          <a:xfrm>
            <a:off x="0" y="4845095"/>
            <a:ext cx="4659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no recurse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DCCA-D733-4E59-9FE8-C6ECA92D20FB}"/>
              </a:ext>
            </a:extLst>
          </p:cNvPr>
          <p:cNvSpPr txBox="1"/>
          <p:nvPr/>
        </p:nvSpPr>
        <p:spPr>
          <a:xfrm>
            <a:off x="3318753" y="338038"/>
            <a:ext cx="5554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Get the path from Node -A- to Node -B-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76BF10-DC0E-4833-8926-3EBCB321B5B3}"/>
              </a:ext>
            </a:extLst>
          </p:cNvPr>
          <p:cNvSpPr/>
          <p:nvPr/>
        </p:nvSpPr>
        <p:spPr>
          <a:xfrm>
            <a:off x="9941682" y="1819076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B1D8F-72C0-4A93-B2EF-197F84D9EC35}"/>
              </a:ext>
            </a:extLst>
          </p:cNvPr>
          <p:cNvSpPr txBox="1"/>
          <p:nvPr/>
        </p:nvSpPr>
        <p:spPr>
          <a:xfrm>
            <a:off x="10067554" y="1425668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90F44B-16F1-41B7-B3D8-C26AC9E4806F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8375531" y="1993441"/>
            <a:ext cx="1593218" cy="116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C705FD-E882-4C01-BAF1-4963DAD6F9CC}"/>
              </a:ext>
            </a:extLst>
          </p:cNvPr>
          <p:cNvCxnSpPr/>
          <p:nvPr/>
        </p:nvCxnSpPr>
        <p:spPr>
          <a:xfrm flipH="1">
            <a:off x="8416244" y="1874415"/>
            <a:ext cx="1235413" cy="9338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05F860-9167-4B41-A7CB-07F5CA73BB9F}"/>
              </a:ext>
            </a:extLst>
          </p:cNvPr>
          <p:cNvSpPr txBox="1"/>
          <p:nvPr/>
        </p:nvSpPr>
        <p:spPr>
          <a:xfrm>
            <a:off x="8691050" y="2023357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103444-948F-49E2-BBA8-ED77110179D4}"/>
              </a:ext>
            </a:extLst>
          </p:cNvPr>
          <p:cNvSpPr/>
          <p:nvPr/>
        </p:nvSpPr>
        <p:spPr>
          <a:xfrm>
            <a:off x="8217773" y="3102394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BD465D-E807-4FA9-A81B-0D070845999F}"/>
              </a:ext>
            </a:extLst>
          </p:cNvPr>
          <p:cNvSpPr txBox="1"/>
          <p:nvPr/>
        </p:nvSpPr>
        <p:spPr>
          <a:xfrm>
            <a:off x="7947512" y="271402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536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C2CB4-D791-4D3F-859C-B4B94E9E32D7}"/>
              </a:ext>
            </a:extLst>
          </p:cNvPr>
          <p:cNvSpPr txBox="1"/>
          <p:nvPr/>
        </p:nvSpPr>
        <p:spPr>
          <a:xfrm>
            <a:off x="0" y="1784861"/>
            <a:ext cx="465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DFS will start from -A- node then the path will be [A -&gt; B -&gt; 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F22AC-AEFC-4F74-9E3D-4E4F79E198E1}"/>
              </a:ext>
            </a:extLst>
          </p:cNvPr>
          <p:cNvSpPr/>
          <p:nvPr/>
        </p:nvSpPr>
        <p:spPr>
          <a:xfrm>
            <a:off x="7007241" y="1784861"/>
            <a:ext cx="4659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BFS will start from -A- node then the path will be [A -&gt; B -&gt; C -&gt; D -&gt; E]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C18E8-030E-475A-9778-1A76D67A8E77}"/>
              </a:ext>
            </a:extLst>
          </p:cNvPr>
          <p:cNvSpPr/>
          <p:nvPr/>
        </p:nvSpPr>
        <p:spPr>
          <a:xfrm>
            <a:off x="7267" y="2551601"/>
            <a:ext cx="4659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no recurse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DCCA-D733-4E59-9FE8-C6ECA92D20FB}"/>
              </a:ext>
            </a:extLst>
          </p:cNvPr>
          <p:cNvSpPr txBox="1"/>
          <p:nvPr/>
        </p:nvSpPr>
        <p:spPr>
          <a:xfrm>
            <a:off x="3416029" y="338038"/>
            <a:ext cx="5554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Get the path from Node -A- to Node -E-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70721E-FDDC-4B97-A7EB-8B53148E2054}"/>
              </a:ext>
            </a:extLst>
          </p:cNvPr>
          <p:cNvSpPr/>
          <p:nvPr/>
        </p:nvSpPr>
        <p:spPr>
          <a:xfrm>
            <a:off x="9675794" y="3615456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7C00A-D882-4F59-BC11-53AA0E2DA16E}"/>
              </a:ext>
            </a:extLst>
          </p:cNvPr>
          <p:cNvSpPr txBox="1"/>
          <p:nvPr/>
        </p:nvSpPr>
        <p:spPr>
          <a:xfrm>
            <a:off x="9801666" y="3222048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EF8E5-356E-4BEC-A7D3-744AC9D778AB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8109643" y="3789821"/>
            <a:ext cx="1593218" cy="116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10E9B99-136E-404C-88D7-29956EE948CD}"/>
              </a:ext>
            </a:extLst>
          </p:cNvPr>
          <p:cNvSpPr/>
          <p:nvPr/>
        </p:nvSpPr>
        <p:spPr>
          <a:xfrm>
            <a:off x="7951885" y="4898774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4A79A0-DBF9-42D7-8978-68E501515C7B}"/>
              </a:ext>
            </a:extLst>
          </p:cNvPr>
          <p:cNvSpPr txBox="1"/>
          <p:nvPr/>
        </p:nvSpPr>
        <p:spPr>
          <a:xfrm>
            <a:off x="7681624" y="451040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DD823C-423E-4389-8612-F0D60B64181C}"/>
              </a:ext>
            </a:extLst>
          </p:cNvPr>
          <p:cNvCxnSpPr>
            <a:cxnSpLocks/>
            <a:stCxn id="33" idx="3"/>
            <a:endCxn id="36" idx="0"/>
          </p:cNvCxnSpPr>
          <p:nvPr/>
        </p:nvCxnSpPr>
        <p:spPr>
          <a:xfrm flipH="1">
            <a:off x="7266083" y="5073139"/>
            <a:ext cx="712869" cy="902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6AE4C59-D65A-4E04-A0DE-1D1645087F2E}"/>
              </a:ext>
            </a:extLst>
          </p:cNvPr>
          <p:cNvSpPr/>
          <p:nvPr/>
        </p:nvSpPr>
        <p:spPr>
          <a:xfrm>
            <a:off x="7173670" y="5975578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76D3DD-2931-4D88-AC8C-3EC1607390B9}"/>
              </a:ext>
            </a:extLst>
          </p:cNvPr>
          <p:cNvSpPr txBox="1"/>
          <p:nvPr/>
        </p:nvSpPr>
        <p:spPr>
          <a:xfrm>
            <a:off x="6821357" y="565603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2F2333-83B1-4236-89B5-28CFCC83D90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68206" y="3830593"/>
            <a:ext cx="289551" cy="972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17996C5-1D9A-4956-A256-FE83A6BECF1B}"/>
              </a:ext>
            </a:extLst>
          </p:cNvPr>
          <p:cNvSpPr/>
          <p:nvPr/>
        </p:nvSpPr>
        <p:spPr>
          <a:xfrm>
            <a:off x="9965344" y="4803544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0AC7B5-5527-42EC-AA5F-44DE32C426A5}"/>
              </a:ext>
            </a:extLst>
          </p:cNvPr>
          <p:cNvSpPr txBox="1"/>
          <p:nvPr/>
        </p:nvSpPr>
        <p:spPr>
          <a:xfrm>
            <a:off x="9545463" y="4410944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20F4274-F717-4E37-8D9C-F8C1AB078162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9833552" y="3789821"/>
            <a:ext cx="1267130" cy="68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38FE110-9BC8-486E-A831-695C80C36DE1}"/>
              </a:ext>
            </a:extLst>
          </p:cNvPr>
          <p:cNvSpPr/>
          <p:nvPr/>
        </p:nvSpPr>
        <p:spPr>
          <a:xfrm>
            <a:off x="11073615" y="4470388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CAB1AA-AF22-46A6-91A9-94DFBE1EB693}"/>
              </a:ext>
            </a:extLst>
          </p:cNvPr>
          <p:cNvSpPr txBox="1"/>
          <p:nvPr/>
        </p:nvSpPr>
        <p:spPr>
          <a:xfrm>
            <a:off x="11100682" y="4616503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64C7E8-5190-4FEB-96CE-4A0B4F68109D}"/>
              </a:ext>
            </a:extLst>
          </p:cNvPr>
          <p:cNvCxnSpPr/>
          <p:nvPr/>
        </p:nvCxnSpPr>
        <p:spPr>
          <a:xfrm flipH="1">
            <a:off x="8239289" y="3729470"/>
            <a:ext cx="1235413" cy="9338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4E419E7-5813-4606-9E5E-507AF67550A6}"/>
              </a:ext>
            </a:extLst>
          </p:cNvPr>
          <p:cNvSpPr txBox="1"/>
          <p:nvPr/>
        </p:nvSpPr>
        <p:spPr>
          <a:xfrm>
            <a:off x="8578862" y="3808393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6369F6B-2E84-425A-B62E-BBB2F2212F92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8177017" y="4905685"/>
            <a:ext cx="1788327" cy="9728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BB2F873-6977-4597-9256-C5302CC172B6}"/>
              </a:ext>
            </a:extLst>
          </p:cNvPr>
          <p:cNvCxnSpPr>
            <a:cxnSpLocks/>
            <a:stCxn id="50" idx="6"/>
            <a:endCxn id="58" idx="1"/>
          </p:cNvCxnSpPr>
          <p:nvPr/>
        </p:nvCxnSpPr>
        <p:spPr>
          <a:xfrm flipV="1">
            <a:off x="10150169" y="4500304"/>
            <a:ext cx="950513" cy="40538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24A62E2-6E47-4868-A295-8EE2AF8C6F04}"/>
              </a:ext>
            </a:extLst>
          </p:cNvPr>
          <p:cNvSpPr txBox="1"/>
          <p:nvPr/>
        </p:nvSpPr>
        <p:spPr>
          <a:xfrm>
            <a:off x="8876768" y="4594817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85BB53-E255-4ED1-9128-5725B972D6E0}"/>
              </a:ext>
            </a:extLst>
          </p:cNvPr>
          <p:cNvSpPr txBox="1"/>
          <p:nvPr/>
        </p:nvSpPr>
        <p:spPr>
          <a:xfrm>
            <a:off x="10320061" y="4435367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F0CA5E-2CD1-4680-BA14-7BFFFFA2F172}"/>
              </a:ext>
            </a:extLst>
          </p:cNvPr>
          <p:cNvCxnSpPr>
            <a:cxnSpLocks/>
            <a:stCxn id="58" idx="3"/>
            <a:endCxn id="36" idx="0"/>
          </p:cNvCxnSpPr>
          <p:nvPr/>
        </p:nvCxnSpPr>
        <p:spPr>
          <a:xfrm flipH="1">
            <a:off x="7266083" y="4644753"/>
            <a:ext cx="3834599" cy="133082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2136620-CA25-44A7-9D2D-9E080DCE0F5D}"/>
              </a:ext>
            </a:extLst>
          </p:cNvPr>
          <p:cNvSpPr/>
          <p:nvPr/>
        </p:nvSpPr>
        <p:spPr>
          <a:xfrm>
            <a:off x="3482494" y="3463061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ACC30A-6B06-4207-8AF5-33DC06EA5B68}"/>
              </a:ext>
            </a:extLst>
          </p:cNvPr>
          <p:cNvSpPr txBox="1"/>
          <p:nvPr/>
        </p:nvSpPr>
        <p:spPr>
          <a:xfrm>
            <a:off x="3608366" y="3069653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65131D5-4150-4213-99B7-C14D61B19E4A}"/>
              </a:ext>
            </a:extLst>
          </p:cNvPr>
          <p:cNvCxnSpPr>
            <a:cxnSpLocks/>
            <a:stCxn id="77" idx="3"/>
          </p:cNvCxnSpPr>
          <p:nvPr/>
        </p:nvCxnSpPr>
        <p:spPr>
          <a:xfrm flipH="1">
            <a:off x="1916343" y="3637426"/>
            <a:ext cx="1593218" cy="116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036FFA9-0D44-44FC-A800-83AFC2E5826E}"/>
              </a:ext>
            </a:extLst>
          </p:cNvPr>
          <p:cNvCxnSpPr/>
          <p:nvPr/>
        </p:nvCxnSpPr>
        <p:spPr>
          <a:xfrm flipH="1">
            <a:off x="1957056" y="3518400"/>
            <a:ext cx="1235413" cy="9338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A67C1C8-3218-44BD-A2B3-7851606347FD}"/>
              </a:ext>
            </a:extLst>
          </p:cNvPr>
          <p:cNvSpPr txBox="1"/>
          <p:nvPr/>
        </p:nvSpPr>
        <p:spPr>
          <a:xfrm>
            <a:off x="2231862" y="3667342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A75612-3141-4BFD-9BA3-8C3BAEE57DE1}"/>
              </a:ext>
            </a:extLst>
          </p:cNvPr>
          <p:cNvSpPr/>
          <p:nvPr/>
        </p:nvSpPr>
        <p:spPr>
          <a:xfrm>
            <a:off x="1758585" y="4746379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3C1767-3E8F-4ED7-9D40-F7890F7F9367}"/>
              </a:ext>
            </a:extLst>
          </p:cNvPr>
          <p:cNvSpPr txBox="1"/>
          <p:nvPr/>
        </p:nvSpPr>
        <p:spPr>
          <a:xfrm>
            <a:off x="1488324" y="4358005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FB2102E-977D-44E0-8401-E5B7D37D9474}"/>
              </a:ext>
            </a:extLst>
          </p:cNvPr>
          <p:cNvCxnSpPr>
            <a:cxnSpLocks/>
            <a:stCxn id="82" idx="3"/>
            <a:endCxn id="85" idx="0"/>
          </p:cNvCxnSpPr>
          <p:nvPr/>
        </p:nvCxnSpPr>
        <p:spPr>
          <a:xfrm flipH="1">
            <a:off x="1072783" y="4920744"/>
            <a:ext cx="712869" cy="902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F9E6B2A8-2C31-4E3D-82E6-9A3E851E0987}"/>
              </a:ext>
            </a:extLst>
          </p:cNvPr>
          <p:cNvSpPr/>
          <p:nvPr/>
        </p:nvSpPr>
        <p:spPr>
          <a:xfrm>
            <a:off x="980370" y="5823183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BCD1AAC-3547-40FF-85DA-4A55E882F80E}"/>
              </a:ext>
            </a:extLst>
          </p:cNvPr>
          <p:cNvSpPr txBox="1"/>
          <p:nvPr/>
        </p:nvSpPr>
        <p:spPr>
          <a:xfrm>
            <a:off x="628057" y="5503635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BA2AA3A-68A2-4D5D-9755-AD71A81CA51B}"/>
              </a:ext>
            </a:extLst>
          </p:cNvPr>
          <p:cNvCxnSpPr>
            <a:cxnSpLocks/>
          </p:cNvCxnSpPr>
          <p:nvPr/>
        </p:nvCxnSpPr>
        <p:spPr>
          <a:xfrm flipH="1">
            <a:off x="935327" y="4848519"/>
            <a:ext cx="484904" cy="6349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01E974F-D18D-4B86-A3BD-29899FD0ADA1}"/>
              </a:ext>
            </a:extLst>
          </p:cNvPr>
          <p:cNvSpPr txBox="1"/>
          <p:nvPr/>
        </p:nvSpPr>
        <p:spPr>
          <a:xfrm>
            <a:off x="737178" y="4784633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06C0A2-93E5-4950-9280-519BF18F2E2B}"/>
              </a:ext>
            </a:extLst>
          </p:cNvPr>
          <p:cNvSpPr txBox="1"/>
          <p:nvPr/>
        </p:nvSpPr>
        <p:spPr>
          <a:xfrm>
            <a:off x="9155066" y="5446116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175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4" grpId="0"/>
      <p:bldP spid="65" grpId="0"/>
      <p:bldP spid="81" grpId="0"/>
      <p:bldP spid="88" grpId="0"/>
      <p:bldP spid="1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C2CB4-D791-4D3F-859C-B4B94E9E32D7}"/>
              </a:ext>
            </a:extLst>
          </p:cNvPr>
          <p:cNvSpPr txBox="1"/>
          <p:nvPr/>
        </p:nvSpPr>
        <p:spPr>
          <a:xfrm>
            <a:off x="0" y="1784861"/>
            <a:ext cx="465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DFS will start from -A- node then the path will be [A -&gt; B -&gt; E -&gt; H]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F22AC-AEFC-4F74-9E3D-4E4F79E198E1}"/>
              </a:ext>
            </a:extLst>
          </p:cNvPr>
          <p:cNvSpPr/>
          <p:nvPr/>
        </p:nvSpPr>
        <p:spPr>
          <a:xfrm>
            <a:off x="6035747" y="1209893"/>
            <a:ext cx="5107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BFS will start from -A- node then the path will be [A -&gt; B -&gt; C -&gt; D -&gt; E -&gt; F -&gt;G -&gt;H]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C18E8-030E-475A-9778-1A76D67A8E77}"/>
              </a:ext>
            </a:extLst>
          </p:cNvPr>
          <p:cNvSpPr/>
          <p:nvPr/>
        </p:nvSpPr>
        <p:spPr>
          <a:xfrm>
            <a:off x="7267" y="2551601"/>
            <a:ext cx="4659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no recurse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DCCA-D733-4E59-9FE8-C6ECA92D20FB}"/>
              </a:ext>
            </a:extLst>
          </p:cNvPr>
          <p:cNvSpPr txBox="1"/>
          <p:nvPr/>
        </p:nvSpPr>
        <p:spPr>
          <a:xfrm>
            <a:off x="3416029" y="338038"/>
            <a:ext cx="5554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Get the path from Node -A- to Node -H-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2136620-CA25-44A7-9D2D-9E080DCE0F5D}"/>
              </a:ext>
            </a:extLst>
          </p:cNvPr>
          <p:cNvSpPr/>
          <p:nvPr/>
        </p:nvSpPr>
        <p:spPr>
          <a:xfrm>
            <a:off x="4464989" y="2694574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ACC30A-6B06-4207-8AF5-33DC06EA5B68}"/>
              </a:ext>
            </a:extLst>
          </p:cNvPr>
          <p:cNvSpPr txBox="1"/>
          <p:nvPr/>
        </p:nvSpPr>
        <p:spPr>
          <a:xfrm>
            <a:off x="4590861" y="2301166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65131D5-4150-4213-99B7-C14D61B19E4A}"/>
              </a:ext>
            </a:extLst>
          </p:cNvPr>
          <p:cNvCxnSpPr>
            <a:cxnSpLocks/>
            <a:stCxn id="77" idx="3"/>
          </p:cNvCxnSpPr>
          <p:nvPr/>
        </p:nvCxnSpPr>
        <p:spPr>
          <a:xfrm flipH="1">
            <a:off x="2898838" y="2868939"/>
            <a:ext cx="1593218" cy="116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036FFA9-0D44-44FC-A800-83AFC2E5826E}"/>
              </a:ext>
            </a:extLst>
          </p:cNvPr>
          <p:cNvCxnSpPr/>
          <p:nvPr/>
        </p:nvCxnSpPr>
        <p:spPr>
          <a:xfrm flipH="1">
            <a:off x="2939551" y="2749913"/>
            <a:ext cx="1235413" cy="9338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A67C1C8-3218-44BD-A2B3-7851606347FD}"/>
              </a:ext>
            </a:extLst>
          </p:cNvPr>
          <p:cNvSpPr txBox="1"/>
          <p:nvPr/>
        </p:nvSpPr>
        <p:spPr>
          <a:xfrm>
            <a:off x="3214357" y="2898855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A75612-3141-4BFD-9BA3-8C3BAEE57DE1}"/>
              </a:ext>
            </a:extLst>
          </p:cNvPr>
          <p:cNvSpPr/>
          <p:nvPr/>
        </p:nvSpPr>
        <p:spPr>
          <a:xfrm>
            <a:off x="2741080" y="397789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3C1767-3E8F-4ED7-9D40-F7890F7F9367}"/>
              </a:ext>
            </a:extLst>
          </p:cNvPr>
          <p:cNvSpPr txBox="1"/>
          <p:nvPr/>
        </p:nvSpPr>
        <p:spPr>
          <a:xfrm>
            <a:off x="2470819" y="3589518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FB2102E-977D-44E0-8401-E5B7D37D9474}"/>
              </a:ext>
            </a:extLst>
          </p:cNvPr>
          <p:cNvCxnSpPr>
            <a:cxnSpLocks/>
            <a:stCxn id="82" idx="3"/>
            <a:endCxn id="85" idx="7"/>
          </p:cNvCxnSpPr>
          <p:nvPr/>
        </p:nvCxnSpPr>
        <p:spPr>
          <a:xfrm flipH="1">
            <a:off x="2120623" y="4152257"/>
            <a:ext cx="647524" cy="942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F9E6B2A8-2C31-4E3D-82E6-9A3E851E0987}"/>
              </a:ext>
            </a:extLst>
          </p:cNvPr>
          <p:cNvSpPr/>
          <p:nvPr/>
        </p:nvSpPr>
        <p:spPr>
          <a:xfrm>
            <a:off x="1962865" y="5064630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BCD1AAC-3547-40FF-85DA-4A55E882F80E}"/>
              </a:ext>
            </a:extLst>
          </p:cNvPr>
          <p:cNvSpPr txBox="1"/>
          <p:nvPr/>
        </p:nvSpPr>
        <p:spPr>
          <a:xfrm>
            <a:off x="1610552" y="4735148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BA2AA3A-68A2-4D5D-9755-AD71A81CA51B}"/>
              </a:ext>
            </a:extLst>
          </p:cNvPr>
          <p:cNvCxnSpPr>
            <a:cxnSpLocks/>
          </p:cNvCxnSpPr>
          <p:nvPr/>
        </p:nvCxnSpPr>
        <p:spPr>
          <a:xfrm flipH="1">
            <a:off x="1917822" y="4080032"/>
            <a:ext cx="484904" cy="6349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01E974F-D18D-4B86-A3BD-29899FD0ADA1}"/>
              </a:ext>
            </a:extLst>
          </p:cNvPr>
          <p:cNvSpPr txBox="1"/>
          <p:nvPr/>
        </p:nvSpPr>
        <p:spPr>
          <a:xfrm>
            <a:off x="1719673" y="4016146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79029BE-EF41-44FE-A541-FC17F7C22629}"/>
              </a:ext>
            </a:extLst>
          </p:cNvPr>
          <p:cNvSpPr/>
          <p:nvPr/>
        </p:nvSpPr>
        <p:spPr>
          <a:xfrm>
            <a:off x="1288414" y="6179859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4F93B9-F461-4B01-8274-69C4148C68FB}"/>
              </a:ext>
            </a:extLst>
          </p:cNvPr>
          <p:cNvCxnSpPr>
            <a:cxnSpLocks/>
            <a:endCxn id="41" idx="7"/>
          </p:cNvCxnSpPr>
          <p:nvPr/>
        </p:nvCxnSpPr>
        <p:spPr>
          <a:xfrm flipH="1">
            <a:off x="1446172" y="5199843"/>
            <a:ext cx="609108" cy="1009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28CAF1-BFFF-4C00-BC4C-EEB13B50A0C2}"/>
              </a:ext>
            </a:extLst>
          </p:cNvPr>
          <p:cNvCxnSpPr>
            <a:cxnSpLocks/>
          </p:cNvCxnSpPr>
          <p:nvPr/>
        </p:nvCxnSpPr>
        <p:spPr>
          <a:xfrm flipH="1">
            <a:off x="1446172" y="5229692"/>
            <a:ext cx="381140" cy="68614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E9BE89-8FD6-45A4-B634-6942A7F41552}"/>
              </a:ext>
            </a:extLst>
          </p:cNvPr>
          <p:cNvSpPr txBox="1"/>
          <p:nvPr/>
        </p:nvSpPr>
        <p:spPr>
          <a:xfrm>
            <a:off x="719549" y="5759353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8B349C-CD99-4610-8C2B-ABEE28085EB0}"/>
              </a:ext>
            </a:extLst>
          </p:cNvPr>
          <p:cNvSpPr txBox="1"/>
          <p:nvPr/>
        </p:nvSpPr>
        <p:spPr>
          <a:xfrm>
            <a:off x="1239549" y="5229692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11B388-B4AE-493C-9FB8-939C23C0E969}"/>
              </a:ext>
            </a:extLst>
          </p:cNvPr>
          <p:cNvSpPr/>
          <p:nvPr/>
        </p:nvSpPr>
        <p:spPr>
          <a:xfrm>
            <a:off x="9369859" y="2187256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CC5488-1821-49D2-B964-6847EBE12DE5}"/>
              </a:ext>
            </a:extLst>
          </p:cNvPr>
          <p:cNvSpPr txBox="1"/>
          <p:nvPr/>
        </p:nvSpPr>
        <p:spPr>
          <a:xfrm>
            <a:off x="9495955" y="1815220"/>
            <a:ext cx="34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99B4B39-5909-46CA-BB54-73C00C4E5821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7803454" y="2347143"/>
            <a:ext cx="1593435" cy="1165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292E74A-37F4-4AD5-8720-5D3E5F5E903F}"/>
              </a:ext>
            </a:extLst>
          </p:cNvPr>
          <p:cNvSpPr/>
          <p:nvPr/>
        </p:nvSpPr>
        <p:spPr>
          <a:xfrm>
            <a:off x="7645950" y="3470574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0D951D-D72C-45A0-BDA0-54F2919D8DBB}"/>
              </a:ext>
            </a:extLst>
          </p:cNvPr>
          <p:cNvSpPr txBox="1"/>
          <p:nvPr/>
        </p:nvSpPr>
        <p:spPr>
          <a:xfrm>
            <a:off x="7375946" y="3104598"/>
            <a:ext cx="3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6458B5C-079E-42A2-B74E-7F55FBEA2C79}"/>
              </a:ext>
            </a:extLst>
          </p:cNvPr>
          <p:cNvCxnSpPr>
            <a:cxnSpLocks/>
            <a:stCxn id="67" idx="3"/>
            <a:endCxn id="70" idx="0"/>
          </p:cNvCxnSpPr>
          <p:nvPr/>
        </p:nvCxnSpPr>
        <p:spPr>
          <a:xfrm flipH="1">
            <a:off x="6960021" y="3630461"/>
            <a:ext cx="712959" cy="9169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803E37B-F7D7-4632-B974-A1EBA9F4D760}"/>
              </a:ext>
            </a:extLst>
          </p:cNvPr>
          <p:cNvSpPr/>
          <p:nvPr/>
        </p:nvSpPr>
        <p:spPr>
          <a:xfrm>
            <a:off x="6867735" y="4547378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A3C638-15E9-4DFA-88E7-B219BCD7BFBC}"/>
              </a:ext>
            </a:extLst>
          </p:cNvPr>
          <p:cNvSpPr txBox="1"/>
          <p:nvPr/>
        </p:nvSpPr>
        <p:spPr>
          <a:xfrm>
            <a:off x="6515679" y="4250228"/>
            <a:ext cx="3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C9E546-F9D0-484E-9793-D8FBAF7EFD85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6412396" y="4707265"/>
            <a:ext cx="482369" cy="1217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F5D0D5E-0594-4EC0-AEE9-001CB02ECAC3}"/>
              </a:ext>
            </a:extLst>
          </p:cNvPr>
          <p:cNvSpPr txBox="1"/>
          <p:nvPr/>
        </p:nvSpPr>
        <p:spPr>
          <a:xfrm>
            <a:off x="6035746" y="6168811"/>
            <a:ext cx="3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H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9FD8DD9-E798-4FA8-8870-95E2625E7D3B}"/>
              </a:ext>
            </a:extLst>
          </p:cNvPr>
          <p:cNvSpPr/>
          <p:nvPr/>
        </p:nvSpPr>
        <p:spPr>
          <a:xfrm>
            <a:off x="6274032" y="5942132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1410FDF-50BC-4503-8759-4FD6289E9A96}"/>
              </a:ext>
            </a:extLst>
          </p:cNvPr>
          <p:cNvCxnSpPr>
            <a:cxnSpLocks/>
          </p:cNvCxnSpPr>
          <p:nvPr/>
        </p:nvCxnSpPr>
        <p:spPr>
          <a:xfrm>
            <a:off x="7799166" y="3644613"/>
            <a:ext cx="800897" cy="885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A2FC8521-A963-4A4A-862A-7A3012DC6037}"/>
              </a:ext>
            </a:extLst>
          </p:cNvPr>
          <p:cNvSpPr/>
          <p:nvPr/>
        </p:nvSpPr>
        <p:spPr>
          <a:xfrm>
            <a:off x="8542484" y="4527922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C0AF84-34B7-4E8B-8A0C-504847B05B62}"/>
              </a:ext>
            </a:extLst>
          </p:cNvPr>
          <p:cNvSpPr txBox="1"/>
          <p:nvPr/>
        </p:nvSpPr>
        <p:spPr>
          <a:xfrm>
            <a:off x="8524354" y="4146821"/>
            <a:ext cx="3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F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8C9B2D-59A8-426D-9461-CFA4098283CE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462017" y="2385431"/>
            <a:ext cx="289678" cy="989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9836FFC1-BE42-4307-AB2F-7AA075F7CD84}"/>
              </a:ext>
            </a:extLst>
          </p:cNvPr>
          <p:cNvSpPr/>
          <p:nvPr/>
        </p:nvSpPr>
        <p:spPr>
          <a:xfrm>
            <a:off x="9659409" y="3375344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EC2D338-0661-47EF-91FB-9B8970BF7941}"/>
              </a:ext>
            </a:extLst>
          </p:cNvPr>
          <p:cNvSpPr txBox="1"/>
          <p:nvPr/>
        </p:nvSpPr>
        <p:spPr>
          <a:xfrm>
            <a:off x="9239752" y="3004116"/>
            <a:ext cx="34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C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DF509B3-BFB6-46F3-9C5F-ED073C698027}"/>
              </a:ext>
            </a:extLst>
          </p:cNvPr>
          <p:cNvCxnSpPr>
            <a:cxnSpLocks/>
            <a:stCxn id="96" idx="4"/>
            <a:endCxn id="91" idx="6"/>
          </p:cNvCxnSpPr>
          <p:nvPr/>
        </p:nvCxnSpPr>
        <p:spPr>
          <a:xfrm flipH="1">
            <a:off x="8727055" y="3562663"/>
            <a:ext cx="1024640" cy="1058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4617A5-2099-4EF0-8B7A-C78C5A1A8D48}"/>
              </a:ext>
            </a:extLst>
          </p:cNvPr>
          <p:cNvCxnSpPr>
            <a:cxnSpLocks/>
            <a:stCxn id="96" idx="5"/>
          </p:cNvCxnSpPr>
          <p:nvPr/>
        </p:nvCxnSpPr>
        <p:spPr>
          <a:xfrm>
            <a:off x="9816950" y="3535231"/>
            <a:ext cx="609001" cy="912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A0E4756-EF96-46C9-B7A2-72D0CBB939BF}"/>
              </a:ext>
            </a:extLst>
          </p:cNvPr>
          <p:cNvSpPr/>
          <p:nvPr/>
        </p:nvSpPr>
        <p:spPr>
          <a:xfrm>
            <a:off x="10333792" y="4446366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042425-CB5B-4295-85D7-1F554C56149A}"/>
              </a:ext>
            </a:extLst>
          </p:cNvPr>
          <p:cNvSpPr txBox="1"/>
          <p:nvPr/>
        </p:nvSpPr>
        <p:spPr>
          <a:xfrm>
            <a:off x="10441622" y="4134257"/>
            <a:ext cx="3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G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5163170-ADA1-492C-B48B-8A7DECDEFFDD}"/>
              </a:ext>
            </a:extLst>
          </p:cNvPr>
          <p:cNvCxnSpPr>
            <a:cxnSpLocks/>
            <a:stCxn id="54" idx="5"/>
          </p:cNvCxnSpPr>
          <p:nvPr/>
        </p:nvCxnSpPr>
        <p:spPr>
          <a:xfrm>
            <a:off x="9527400" y="2347143"/>
            <a:ext cx="1267093" cy="678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BAD786D6-8C68-4DBD-BDA5-AA7FFDB5AA27}"/>
              </a:ext>
            </a:extLst>
          </p:cNvPr>
          <p:cNvSpPr/>
          <p:nvPr/>
        </p:nvSpPr>
        <p:spPr>
          <a:xfrm>
            <a:off x="10767680" y="3042188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2860C5-67B9-437B-9EF4-E1A6B189AFEE}"/>
              </a:ext>
            </a:extLst>
          </p:cNvPr>
          <p:cNvSpPr txBox="1"/>
          <p:nvPr/>
        </p:nvSpPr>
        <p:spPr>
          <a:xfrm>
            <a:off x="10794971" y="3209675"/>
            <a:ext cx="34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D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0D27FF0-B168-4330-A63F-4720DCB47EFD}"/>
              </a:ext>
            </a:extLst>
          </p:cNvPr>
          <p:cNvCxnSpPr>
            <a:cxnSpLocks/>
          </p:cNvCxnSpPr>
          <p:nvPr/>
        </p:nvCxnSpPr>
        <p:spPr>
          <a:xfrm flipH="1">
            <a:off x="7933101" y="2369821"/>
            <a:ext cx="1188934" cy="84834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F48125B-5AA9-4B56-806D-A21D0A7D8272}"/>
              </a:ext>
            </a:extLst>
          </p:cNvPr>
          <p:cNvSpPr txBox="1"/>
          <p:nvPr/>
        </p:nvSpPr>
        <p:spPr>
          <a:xfrm>
            <a:off x="8273055" y="2393924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2F8408-E33F-476A-A8F7-CC62E5C955A1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7870828" y="3469004"/>
            <a:ext cx="1788581" cy="8880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3B98C39-DB18-4345-9FCF-E1B1AECC7B63}"/>
              </a:ext>
            </a:extLst>
          </p:cNvPr>
          <p:cNvCxnSpPr>
            <a:cxnSpLocks/>
            <a:stCxn id="96" idx="6"/>
            <a:endCxn id="104" idx="1"/>
          </p:cNvCxnSpPr>
          <p:nvPr/>
        </p:nvCxnSpPr>
        <p:spPr>
          <a:xfrm flipV="1">
            <a:off x="9843980" y="3069620"/>
            <a:ext cx="950730" cy="39938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3F3F536-CF4F-4A60-89DF-851F5B6C5595}"/>
              </a:ext>
            </a:extLst>
          </p:cNvPr>
          <p:cNvSpPr txBox="1"/>
          <p:nvPr/>
        </p:nvSpPr>
        <p:spPr>
          <a:xfrm>
            <a:off x="8570961" y="3180348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92793D-1D72-4D3E-99F2-F6332738196E}"/>
              </a:ext>
            </a:extLst>
          </p:cNvPr>
          <p:cNvSpPr txBox="1"/>
          <p:nvPr/>
        </p:nvSpPr>
        <p:spPr>
          <a:xfrm>
            <a:off x="10014254" y="3020898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52B53F6-5ED6-4C2E-BE97-CAF6C155716C}"/>
              </a:ext>
            </a:extLst>
          </p:cNvPr>
          <p:cNvCxnSpPr>
            <a:cxnSpLocks/>
            <a:stCxn id="104" idx="3"/>
            <a:endCxn id="70" idx="0"/>
          </p:cNvCxnSpPr>
          <p:nvPr/>
        </p:nvCxnSpPr>
        <p:spPr>
          <a:xfrm flipH="1">
            <a:off x="6960021" y="3202075"/>
            <a:ext cx="3834689" cy="134530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CA1AF65-B3CF-4ECC-A532-302EDD4553D6}"/>
              </a:ext>
            </a:extLst>
          </p:cNvPr>
          <p:cNvSpPr txBox="1"/>
          <p:nvPr/>
        </p:nvSpPr>
        <p:spPr>
          <a:xfrm>
            <a:off x="7538063" y="3922395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2AFF67A-0745-41C8-B4B3-55A64BE8B16B}"/>
              </a:ext>
            </a:extLst>
          </p:cNvPr>
          <p:cNvCxnSpPr>
            <a:cxnSpLocks/>
            <a:stCxn id="70" idx="6"/>
            <a:endCxn id="91" idx="2"/>
          </p:cNvCxnSpPr>
          <p:nvPr/>
        </p:nvCxnSpPr>
        <p:spPr>
          <a:xfrm flipV="1">
            <a:off x="7052306" y="4621582"/>
            <a:ext cx="1490178" cy="194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2D5972F-2C09-41C2-8690-F6AE15B13D6A}"/>
              </a:ext>
            </a:extLst>
          </p:cNvPr>
          <p:cNvSpPr txBox="1"/>
          <p:nvPr/>
        </p:nvSpPr>
        <p:spPr>
          <a:xfrm>
            <a:off x="7718821" y="4328485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F49D4F3-7ED9-4201-B9BA-B15083EF0740}"/>
              </a:ext>
            </a:extLst>
          </p:cNvPr>
          <p:cNvCxnSpPr>
            <a:cxnSpLocks/>
            <a:stCxn id="91" idx="6"/>
            <a:endCxn id="101" idx="2"/>
          </p:cNvCxnSpPr>
          <p:nvPr/>
        </p:nvCxnSpPr>
        <p:spPr>
          <a:xfrm flipV="1">
            <a:off x="8727055" y="4540026"/>
            <a:ext cx="1606737" cy="815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B2B77AA-F4C8-4CD9-A0C7-F3FE711F2A76}"/>
              </a:ext>
            </a:extLst>
          </p:cNvPr>
          <p:cNvCxnSpPr>
            <a:cxnSpLocks/>
            <a:stCxn id="101" idx="3"/>
            <a:endCxn id="74" idx="6"/>
          </p:cNvCxnSpPr>
          <p:nvPr/>
        </p:nvCxnSpPr>
        <p:spPr>
          <a:xfrm flipH="1">
            <a:off x="6458603" y="4606253"/>
            <a:ext cx="3902219" cy="142953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B777F87-DE21-4D29-82E8-DBE57C18E216}"/>
              </a:ext>
            </a:extLst>
          </p:cNvPr>
          <p:cNvSpPr txBox="1"/>
          <p:nvPr/>
        </p:nvSpPr>
        <p:spPr>
          <a:xfrm>
            <a:off x="9467898" y="4250228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4C758B9-D90A-4B36-A9BB-2BD0C376EE2B}"/>
              </a:ext>
            </a:extLst>
          </p:cNvPr>
          <p:cNvSpPr txBox="1"/>
          <p:nvPr/>
        </p:nvSpPr>
        <p:spPr>
          <a:xfrm>
            <a:off x="7919181" y="5010300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38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8" grpId="0"/>
      <p:bldP spid="53" grpId="0"/>
      <p:bldP spid="107" grpId="0"/>
      <p:bldP spid="110" grpId="0"/>
      <p:bldP spid="111" grpId="0"/>
      <p:bldP spid="113" grpId="0"/>
      <p:bldP spid="115" grpId="0"/>
      <p:bldP spid="123" grpId="0"/>
      <p:bldP spid="1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C2CB4-D791-4D3F-859C-B4B94E9E32D7}"/>
              </a:ext>
            </a:extLst>
          </p:cNvPr>
          <p:cNvSpPr txBox="1"/>
          <p:nvPr/>
        </p:nvSpPr>
        <p:spPr>
          <a:xfrm>
            <a:off x="92409" y="940274"/>
            <a:ext cx="465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DFS will start from -A- node then the path will be [A -&gt; B -&gt; E -&gt; I]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F22AC-AEFC-4F74-9E3D-4E4F79E198E1}"/>
              </a:ext>
            </a:extLst>
          </p:cNvPr>
          <p:cNvSpPr/>
          <p:nvPr/>
        </p:nvSpPr>
        <p:spPr>
          <a:xfrm>
            <a:off x="6035747" y="1209893"/>
            <a:ext cx="5107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BFS will start from -A- node then the path will be [A -&gt; B -&gt; C -&gt; D -&gt; E -&gt; F -&gt; G -&gt; H -&gt; I]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C18E8-030E-475A-9778-1A76D67A8E77}"/>
              </a:ext>
            </a:extLst>
          </p:cNvPr>
          <p:cNvSpPr/>
          <p:nvPr/>
        </p:nvSpPr>
        <p:spPr>
          <a:xfrm>
            <a:off x="91666" y="1909196"/>
            <a:ext cx="26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recurse  [H]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DCCA-D733-4E59-9FE8-C6ECA92D20FB}"/>
              </a:ext>
            </a:extLst>
          </p:cNvPr>
          <p:cNvSpPr txBox="1"/>
          <p:nvPr/>
        </p:nvSpPr>
        <p:spPr>
          <a:xfrm>
            <a:off x="3416029" y="338038"/>
            <a:ext cx="5554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Get the path from Node -A- to Node -I-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11B388-B4AE-493C-9FB8-939C23C0E969}"/>
              </a:ext>
            </a:extLst>
          </p:cNvPr>
          <p:cNvSpPr/>
          <p:nvPr/>
        </p:nvSpPr>
        <p:spPr>
          <a:xfrm>
            <a:off x="9369859" y="2187256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CC5488-1821-49D2-B964-6847EBE12DE5}"/>
              </a:ext>
            </a:extLst>
          </p:cNvPr>
          <p:cNvSpPr txBox="1"/>
          <p:nvPr/>
        </p:nvSpPr>
        <p:spPr>
          <a:xfrm>
            <a:off x="9495955" y="1815220"/>
            <a:ext cx="34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99B4B39-5909-46CA-BB54-73C00C4E5821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7803454" y="2347143"/>
            <a:ext cx="1593435" cy="1165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292E74A-37F4-4AD5-8720-5D3E5F5E903F}"/>
              </a:ext>
            </a:extLst>
          </p:cNvPr>
          <p:cNvSpPr/>
          <p:nvPr/>
        </p:nvSpPr>
        <p:spPr>
          <a:xfrm>
            <a:off x="7645950" y="3470574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0D951D-D72C-45A0-BDA0-54F2919D8DBB}"/>
              </a:ext>
            </a:extLst>
          </p:cNvPr>
          <p:cNvSpPr txBox="1"/>
          <p:nvPr/>
        </p:nvSpPr>
        <p:spPr>
          <a:xfrm>
            <a:off x="7375946" y="3104598"/>
            <a:ext cx="3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6458B5C-079E-42A2-B74E-7F55FBEA2C79}"/>
              </a:ext>
            </a:extLst>
          </p:cNvPr>
          <p:cNvCxnSpPr>
            <a:cxnSpLocks/>
            <a:stCxn id="67" idx="3"/>
            <a:endCxn id="70" idx="0"/>
          </p:cNvCxnSpPr>
          <p:nvPr/>
        </p:nvCxnSpPr>
        <p:spPr>
          <a:xfrm flipH="1">
            <a:off x="6960021" y="3630461"/>
            <a:ext cx="712959" cy="9169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803E37B-F7D7-4632-B974-A1EBA9F4D760}"/>
              </a:ext>
            </a:extLst>
          </p:cNvPr>
          <p:cNvSpPr/>
          <p:nvPr/>
        </p:nvSpPr>
        <p:spPr>
          <a:xfrm>
            <a:off x="6867735" y="4547378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A3C638-15E9-4DFA-88E7-B219BCD7BFBC}"/>
              </a:ext>
            </a:extLst>
          </p:cNvPr>
          <p:cNvSpPr txBox="1"/>
          <p:nvPr/>
        </p:nvSpPr>
        <p:spPr>
          <a:xfrm>
            <a:off x="6515679" y="4250228"/>
            <a:ext cx="3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C9E546-F9D0-484E-9793-D8FBAF7EFD85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6412396" y="4707265"/>
            <a:ext cx="482369" cy="1217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F5D0D5E-0594-4EC0-AEE9-001CB02ECAC3}"/>
              </a:ext>
            </a:extLst>
          </p:cNvPr>
          <p:cNvSpPr txBox="1"/>
          <p:nvPr/>
        </p:nvSpPr>
        <p:spPr>
          <a:xfrm>
            <a:off x="5822017" y="5711299"/>
            <a:ext cx="3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H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9FD8DD9-E798-4FA8-8870-95E2625E7D3B}"/>
              </a:ext>
            </a:extLst>
          </p:cNvPr>
          <p:cNvSpPr/>
          <p:nvPr/>
        </p:nvSpPr>
        <p:spPr>
          <a:xfrm>
            <a:off x="6274032" y="5942132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1410FDF-50BC-4503-8759-4FD6289E9A96}"/>
              </a:ext>
            </a:extLst>
          </p:cNvPr>
          <p:cNvCxnSpPr>
            <a:cxnSpLocks/>
          </p:cNvCxnSpPr>
          <p:nvPr/>
        </p:nvCxnSpPr>
        <p:spPr>
          <a:xfrm>
            <a:off x="7799166" y="3644613"/>
            <a:ext cx="800897" cy="885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A2FC8521-A963-4A4A-862A-7A3012DC6037}"/>
              </a:ext>
            </a:extLst>
          </p:cNvPr>
          <p:cNvSpPr/>
          <p:nvPr/>
        </p:nvSpPr>
        <p:spPr>
          <a:xfrm>
            <a:off x="8542484" y="4527922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C0AF84-34B7-4E8B-8A0C-504847B05B62}"/>
              </a:ext>
            </a:extLst>
          </p:cNvPr>
          <p:cNvSpPr txBox="1"/>
          <p:nvPr/>
        </p:nvSpPr>
        <p:spPr>
          <a:xfrm>
            <a:off x="8524354" y="4146821"/>
            <a:ext cx="3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F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8C9B2D-59A8-426D-9461-CFA4098283CE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462017" y="2385431"/>
            <a:ext cx="289678" cy="989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9836FFC1-BE42-4307-AB2F-7AA075F7CD84}"/>
              </a:ext>
            </a:extLst>
          </p:cNvPr>
          <p:cNvSpPr/>
          <p:nvPr/>
        </p:nvSpPr>
        <p:spPr>
          <a:xfrm>
            <a:off x="9659409" y="3375344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EC2D338-0661-47EF-91FB-9B8970BF7941}"/>
              </a:ext>
            </a:extLst>
          </p:cNvPr>
          <p:cNvSpPr txBox="1"/>
          <p:nvPr/>
        </p:nvSpPr>
        <p:spPr>
          <a:xfrm>
            <a:off x="9239752" y="3004116"/>
            <a:ext cx="34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C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DF509B3-BFB6-46F3-9C5F-ED073C698027}"/>
              </a:ext>
            </a:extLst>
          </p:cNvPr>
          <p:cNvCxnSpPr>
            <a:cxnSpLocks/>
            <a:stCxn id="96" idx="4"/>
            <a:endCxn id="91" idx="6"/>
          </p:cNvCxnSpPr>
          <p:nvPr/>
        </p:nvCxnSpPr>
        <p:spPr>
          <a:xfrm flipH="1">
            <a:off x="8727055" y="3562663"/>
            <a:ext cx="1024640" cy="1058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4617A5-2099-4EF0-8B7A-C78C5A1A8D48}"/>
              </a:ext>
            </a:extLst>
          </p:cNvPr>
          <p:cNvCxnSpPr>
            <a:cxnSpLocks/>
            <a:stCxn id="96" idx="5"/>
          </p:cNvCxnSpPr>
          <p:nvPr/>
        </p:nvCxnSpPr>
        <p:spPr>
          <a:xfrm>
            <a:off x="9816950" y="3535231"/>
            <a:ext cx="609001" cy="912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A0E4756-EF96-46C9-B7A2-72D0CBB939BF}"/>
              </a:ext>
            </a:extLst>
          </p:cNvPr>
          <p:cNvSpPr/>
          <p:nvPr/>
        </p:nvSpPr>
        <p:spPr>
          <a:xfrm>
            <a:off x="10333792" y="4446366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042425-CB5B-4295-85D7-1F554C56149A}"/>
              </a:ext>
            </a:extLst>
          </p:cNvPr>
          <p:cNvSpPr txBox="1"/>
          <p:nvPr/>
        </p:nvSpPr>
        <p:spPr>
          <a:xfrm>
            <a:off x="10441622" y="4134257"/>
            <a:ext cx="3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G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5163170-ADA1-492C-B48B-8A7DECDEFFDD}"/>
              </a:ext>
            </a:extLst>
          </p:cNvPr>
          <p:cNvCxnSpPr>
            <a:cxnSpLocks/>
            <a:stCxn id="54" idx="5"/>
          </p:cNvCxnSpPr>
          <p:nvPr/>
        </p:nvCxnSpPr>
        <p:spPr>
          <a:xfrm>
            <a:off x="9527400" y="2347143"/>
            <a:ext cx="1267093" cy="678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BAD786D6-8C68-4DBD-BDA5-AA7FFDB5AA27}"/>
              </a:ext>
            </a:extLst>
          </p:cNvPr>
          <p:cNvSpPr/>
          <p:nvPr/>
        </p:nvSpPr>
        <p:spPr>
          <a:xfrm>
            <a:off x="10767680" y="3042188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2860C5-67B9-437B-9EF4-E1A6B189AFEE}"/>
              </a:ext>
            </a:extLst>
          </p:cNvPr>
          <p:cNvSpPr txBox="1"/>
          <p:nvPr/>
        </p:nvSpPr>
        <p:spPr>
          <a:xfrm>
            <a:off x="10794971" y="3209675"/>
            <a:ext cx="34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D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0D27FF0-B168-4330-A63F-4720DCB47EFD}"/>
              </a:ext>
            </a:extLst>
          </p:cNvPr>
          <p:cNvCxnSpPr>
            <a:cxnSpLocks/>
          </p:cNvCxnSpPr>
          <p:nvPr/>
        </p:nvCxnSpPr>
        <p:spPr>
          <a:xfrm flipH="1">
            <a:off x="7933101" y="2369821"/>
            <a:ext cx="1188934" cy="84834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F48125B-5AA9-4B56-806D-A21D0A7D8272}"/>
              </a:ext>
            </a:extLst>
          </p:cNvPr>
          <p:cNvSpPr txBox="1"/>
          <p:nvPr/>
        </p:nvSpPr>
        <p:spPr>
          <a:xfrm>
            <a:off x="8273055" y="2393924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2F8408-E33F-476A-A8F7-CC62E5C955A1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7870828" y="3469004"/>
            <a:ext cx="1788581" cy="8880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3B98C39-DB18-4345-9FCF-E1B1AECC7B63}"/>
              </a:ext>
            </a:extLst>
          </p:cNvPr>
          <p:cNvCxnSpPr>
            <a:cxnSpLocks/>
            <a:stCxn id="96" idx="6"/>
            <a:endCxn id="104" idx="1"/>
          </p:cNvCxnSpPr>
          <p:nvPr/>
        </p:nvCxnSpPr>
        <p:spPr>
          <a:xfrm flipV="1">
            <a:off x="9843980" y="3069620"/>
            <a:ext cx="950730" cy="39938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3F3F536-CF4F-4A60-89DF-851F5B6C5595}"/>
              </a:ext>
            </a:extLst>
          </p:cNvPr>
          <p:cNvSpPr txBox="1"/>
          <p:nvPr/>
        </p:nvSpPr>
        <p:spPr>
          <a:xfrm>
            <a:off x="8570961" y="3180348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92793D-1D72-4D3E-99F2-F6332738196E}"/>
              </a:ext>
            </a:extLst>
          </p:cNvPr>
          <p:cNvSpPr txBox="1"/>
          <p:nvPr/>
        </p:nvSpPr>
        <p:spPr>
          <a:xfrm>
            <a:off x="10014254" y="3020898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52B53F6-5ED6-4C2E-BE97-CAF6C155716C}"/>
              </a:ext>
            </a:extLst>
          </p:cNvPr>
          <p:cNvCxnSpPr>
            <a:cxnSpLocks/>
            <a:stCxn id="104" idx="3"/>
            <a:endCxn id="70" idx="0"/>
          </p:cNvCxnSpPr>
          <p:nvPr/>
        </p:nvCxnSpPr>
        <p:spPr>
          <a:xfrm flipH="1">
            <a:off x="6960021" y="3202075"/>
            <a:ext cx="3834689" cy="134530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CA1AF65-B3CF-4ECC-A532-302EDD4553D6}"/>
              </a:ext>
            </a:extLst>
          </p:cNvPr>
          <p:cNvSpPr txBox="1"/>
          <p:nvPr/>
        </p:nvSpPr>
        <p:spPr>
          <a:xfrm>
            <a:off x="7538063" y="3922395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2AFF67A-0745-41C8-B4B3-55A64BE8B16B}"/>
              </a:ext>
            </a:extLst>
          </p:cNvPr>
          <p:cNvCxnSpPr>
            <a:cxnSpLocks/>
            <a:stCxn id="70" idx="6"/>
            <a:endCxn id="91" idx="2"/>
          </p:cNvCxnSpPr>
          <p:nvPr/>
        </p:nvCxnSpPr>
        <p:spPr>
          <a:xfrm flipV="1">
            <a:off x="7052306" y="4621582"/>
            <a:ext cx="1490178" cy="194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2D5972F-2C09-41C2-8690-F6AE15B13D6A}"/>
              </a:ext>
            </a:extLst>
          </p:cNvPr>
          <p:cNvSpPr txBox="1"/>
          <p:nvPr/>
        </p:nvSpPr>
        <p:spPr>
          <a:xfrm>
            <a:off x="7718821" y="4328485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F49D4F3-7ED9-4201-B9BA-B15083EF0740}"/>
              </a:ext>
            </a:extLst>
          </p:cNvPr>
          <p:cNvCxnSpPr>
            <a:cxnSpLocks/>
            <a:stCxn id="91" idx="6"/>
            <a:endCxn id="101" idx="2"/>
          </p:cNvCxnSpPr>
          <p:nvPr/>
        </p:nvCxnSpPr>
        <p:spPr>
          <a:xfrm flipV="1">
            <a:off x="8727055" y="4540026"/>
            <a:ext cx="1606737" cy="815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B2B77AA-F4C8-4CD9-A0C7-F3FE711F2A76}"/>
              </a:ext>
            </a:extLst>
          </p:cNvPr>
          <p:cNvCxnSpPr>
            <a:cxnSpLocks/>
            <a:stCxn id="101" idx="3"/>
            <a:endCxn id="74" idx="6"/>
          </p:cNvCxnSpPr>
          <p:nvPr/>
        </p:nvCxnSpPr>
        <p:spPr>
          <a:xfrm flipH="1">
            <a:off x="6458603" y="4606253"/>
            <a:ext cx="3902219" cy="142953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7BBC3C3-A689-4CE3-8E82-FEED9336B97A}"/>
              </a:ext>
            </a:extLst>
          </p:cNvPr>
          <p:cNvSpPr/>
          <p:nvPr/>
        </p:nvSpPr>
        <p:spPr>
          <a:xfrm>
            <a:off x="3416029" y="2850571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127631-B2DD-4BD0-A847-5BF3EB8846BF}"/>
              </a:ext>
            </a:extLst>
          </p:cNvPr>
          <p:cNvCxnSpPr>
            <a:cxnSpLocks/>
            <a:stCxn id="59" idx="3"/>
            <a:endCxn id="63" idx="7"/>
          </p:cNvCxnSpPr>
          <p:nvPr/>
        </p:nvCxnSpPr>
        <p:spPr>
          <a:xfrm flipH="1">
            <a:off x="2422184" y="3024936"/>
            <a:ext cx="1020912" cy="671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D30B3C-185E-407E-A474-84046FE5E72A}"/>
              </a:ext>
            </a:extLst>
          </p:cNvPr>
          <p:cNvCxnSpPr>
            <a:cxnSpLocks/>
          </p:cNvCxnSpPr>
          <p:nvPr/>
        </p:nvCxnSpPr>
        <p:spPr>
          <a:xfrm flipH="1">
            <a:off x="2462898" y="2952711"/>
            <a:ext cx="713568" cy="41976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726FFDD-E6DF-4FBF-86AF-5D02BD70771F}"/>
              </a:ext>
            </a:extLst>
          </p:cNvPr>
          <p:cNvSpPr txBox="1"/>
          <p:nvPr/>
        </p:nvSpPr>
        <p:spPr>
          <a:xfrm>
            <a:off x="2737703" y="2587567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D537D70-53E4-4476-AC09-86944ECCEE23}"/>
              </a:ext>
            </a:extLst>
          </p:cNvPr>
          <p:cNvSpPr/>
          <p:nvPr/>
        </p:nvSpPr>
        <p:spPr>
          <a:xfrm>
            <a:off x="2264426" y="3666604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153D2E-BAF1-42F9-99C0-9B4FA230D323}"/>
              </a:ext>
            </a:extLst>
          </p:cNvPr>
          <p:cNvSpPr txBox="1"/>
          <p:nvPr/>
        </p:nvSpPr>
        <p:spPr>
          <a:xfrm>
            <a:off x="1994165" y="327823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43FF101-56A2-4E74-8AA0-1B36C83E3AC6}"/>
              </a:ext>
            </a:extLst>
          </p:cNvPr>
          <p:cNvCxnSpPr>
            <a:cxnSpLocks/>
            <a:stCxn id="63" idx="3"/>
            <a:endCxn id="66" idx="0"/>
          </p:cNvCxnSpPr>
          <p:nvPr/>
        </p:nvCxnSpPr>
        <p:spPr>
          <a:xfrm flipH="1">
            <a:off x="1578624" y="3840969"/>
            <a:ext cx="712869" cy="902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2BD3F24-5AF4-4030-89FD-D265468C2782}"/>
              </a:ext>
            </a:extLst>
          </p:cNvPr>
          <p:cNvSpPr/>
          <p:nvPr/>
        </p:nvSpPr>
        <p:spPr>
          <a:xfrm>
            <a:off x="1486211" y="4743408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10E3EF-4FAC-4729-B769-DA143C89A1A0}"/>
              </a:ext>
            </a:extLst>
          </p:cNvPr>
          <p:cNvSpPr txBox="1"/>
          <p:nvPr/>
        </p:nvSpPr>
        <p:spPr>
          <a:xfrm>
            <a:off x="1133898" y="442386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67F5E11-1FCB-438E-94D5-55B4B8FDBFCA}"/>
              </a:ext>
            </a:extLst>
          </p:cNvPr>
          <p:cNvCxnSpPr>
            <a:cxnSpLocks/>
          </p:cNvCxnSpPr>
          <p:nvPr/>
        </p:nvCxnSpPr>
        <p:spPr>
          <a:xfrm flipH="1">
            <a:off x="1567947" y="3829357"/>
            <a:ext cx="484904" cy="6349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FA12A95-3B0F-44CA-A1EF-05DC6F49A180}"/>
              </a:ext>
            </a:extLst>
          </p:cNvPr>
          <p:cNvSpPr txBox="1"/>
          <p:nvPr/>
        </p:nvSpPr>
        <p:spPr>
          <a:xfrm>
            <a:off x="1487949" y="3797323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1B7E35-C29B-438C-91C4-8666B443316A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1031126" y="4917773"/>
            <a:ext cx="482152" cy="122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7ED3E3B-4D5D-4A0C-9B75-9C2BCFEFAEEB}"/>
              </a:ext>
            </a:extLst>
          </p:cNvPr>
          <p:cNvSpPr txBox="1"/>
          <p:nvPr/>
        </p:nvSpPr>
        <p:spPr>
          <a:xfrm>
            <a:off x="518308" y="5811875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H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974D124-E471-4B32-AF80-18F4E6628C6A}"/>
              </a:ext>
            </a:extLst>
          </p:cNvPr>
          <p:cNvSpPr/>
          <p:nvPr/>
        </p:nvSpPr>
        <p:spPr>
          <a:xfrm>
            <a:off x="892508" y="613816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F94CD0D-4A9B-496F-A624-EABC16DD27B9}"/>
              </a:ext>
            </a:extLst>
          </p:cNvPr>
          <p:cNvCxnSpPr>
            <a:cxnSpLocks/>
          </p:cNvCxnSpPr>
          <p:nvPr/>
        </p:nvCxnSpPr>
        <p:spPr>
          <a:xfrm flipH="1">
            <a:off x="892508" y="5019481"/>
            <a:ext cx="350512" cy="7630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4FC0314-975D-4B06-A2E6-E370ED65AFBB}"/>
              </a:ext>
            </a:extLst>
          </p:cNvPr>
          <p:cNvSpPr txBox="1"/>
          <p:nvPr/>
        </p:nvSpPr>
        <p:spPr>
          <a:xfrm>
            <a:off x="630492" y="5173593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F857F50-7FCD-4FFC-8551-044F3978D2D4}"/>
              </a:ext>
            </a:extLst>
          </p:cNvPr>
          <p:cNvCxnSpPr>
            <a:cxnSpLocks/>
          </p:cNvCxnSpPr>
          <p:nvPr/>
        </p:nvCxnSpPr>
        <p:spPr>
          <a:xfrm flipV="1">
            <a:off x="1252746" y="5121078"/>
            <a:ext cx="315837" cy="90976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BDF8B75-7D2B-4509-AFE6-E75BB7657A6B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1671036" y="4845549"/>
            <a:ext cx="1089186" cy="12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D9E04683-29F3-452C-9E9B-83A3043065B1}"/>
              </a:ext>
            </a:extLst>
          </p:cNvPr>
          <p:cNvSpPr/>
          <p:nvPr/>
        </p:nvSpPr>
        <p:spPr>
          <a:xfrm>
            <a:off x="2733155" y="613816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40EFB4-BF66-4812-98ED-38627D3641A9}"/>
              </a:ext>
            </a:extLst>
          </p:cNvPr>
          <p:cNvSpPr txBox="1"/>
          <p:nvPr/>
        </p:nvSpPr>
        <p:spPr>
          <a:xfrm>
            <a:off x="2902192" y="5729296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I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1386AAE-5FDB-45EC-835B-B09DCA905510}"/>
              </a:ext>
            </a:extLst>
          </p:cNvPr>
          <p:cNvCxnSpPr>
            <a:cxnSpLocks/>
          </p:cNvCxnSpPr>
          <p:nvPr/>
        </p:nvCxnSpPr>
        <p:spPr>
          <a:xfrm>
            <a:off x="1733952" y="5121078"/>
            <a:ext cx="728945" cy="91849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1784910-C25F-4013-9F2E-60C70BC5AE6B}"/>
              </a:ext>
            </a:extLst>
          </p:cNvPr>
          <p:cNvSpPr txBox="1"/>
          <p:nvPr/>
        </p:nvSpPr>
        <p:spPr>
          <a:xfrm>
            <a:off x="1810399" y="5552714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C603D3F-CC52-40F3-870D-4E947CD19505}"/>
              </a:ext>
            </a:extLst>
          </p:cNvPr>
          <p:cNvSpPr txBox="1"/>
          <p:nvPr/>
        </p:nvSpPr>
        <p:spPr>
          <a:xfrm>
            <a:off x="3230144" y="2449171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796A46C-7167-42B9-869B-6567B008DA3C}"/>
              </a:ext>
            </a:extLst>
          </p:cNvPr>
          <p:cNvSpPr txBox="1"/>
          <p:nvPr/>
        </p:nvSpPr>
        <p:spPr>
          <a:xfrm>
            <a:off x="9386944" y="4122754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5B89D8E-A128-4177-AECC-36A5F32F6B24}"/>
              </a:ext>
            </a:extLst>
          </p:cNvPr>
          <p:cNvCxnSpPr>
            <a:cxnSpLocks/>
            <a:stCxn id="70" idx="5"/>
          </p:cNvCxnSpPr>
          <p:nvPr/>
        </p:nvCxnSpPr>
        <p:spPr>
          <a:xfrm>
            <a:off x="7025276" y="4707265"/>
            <a:ext cx="805245" cy="1185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28424F9F-88F2-4469-9621-B6A3896181A9}"/>
              </a:ext>
            </a:extLst>
          </p:cNvPr>
          <p:cNvSpPr/>
          <p:nvPr/>
        </p:nvSpPr>
        <p:spPr>
          <a:xfrm>
            <a:off x="7738235" y="5892681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B203181-CABE-48B8-AFE5-5E91D2B06C8B}"/>
              </a:ext>
            </a:extLst>
          </p:cNvPr>
          <p:cNvSpPr txBox="1"/>
          <p:nvPr/>
        </p:nvSpPr>
        <p:spPr>
          <a:xfrm>
            <a:off x="7982340" y="5513285"/>
            <a:ext cx="3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I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A454699-862C-48D4-A703-4E0D2257E43D}"/>
              </a:ext>
            </a:extLst>
          </p:cNvPr>
          <p:cNvCxnSpPr>
            <a:cxnSpLocks/>
            <a:stCxn id="74" idx="6"/>
            <a:endCxn id="166" idx="2"/>
          </p:cNvCxnSpPr>
          <p:nvPr/>
        </p:nvCxnSpPr>
        <p:spPr>
          <a:xfrm flipV="1">
            <a:off x="6458603" y="5986341"/>
            <a:ext cx="1279632" cy="4945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217D310A-BBB3-45CB-98E8-8DFCA3E9D780}"/>
              </a:ext>
            </a:extLst>
          </p:cNvPr>
          <p:cNvSpPr txBox="1"/>
          <p:nvPr/>
        </p:nvSpPr>
        <p:spPr>
          <a:xfrm>
            <a:off x="8322147" y="4947689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D49CD33-8109-4D51-9C6E-C23D5F260F82}"/>
              </a:ext>
            </a:extLst>
          </p:cNvPr>
          <p:cNvSpPr txBox="1"/>
          <p:nvPr/>
        </p:nvSpPr>
        <p:spPr>
          <a:xfrm>
            <a:off x="6985638" y="6022485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879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10" grpId="0"/>
      <p:bldP spid="111" grpId="0"/>
      <p:bldP spid="113" grpId="0"/>
      <p:bldP spid="115" grpId="0"/>
      <p:bldP spid="62" grpId="0"/>
      <p:bldP spid="89" grpId="0"/>
      <p:bldP spid="119" grpId="0"/>
      <p:bldP spid="127" grpId="0"/>
      <p:bldP spid="164" grpId="0"/>
      <p:bldP spid="170" grpId="0"/>
      <p:bldP spid="1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C2CB4-D791-4D3F-859C-B4B94E9E32D7}"/>
              </a:ext>
            </a:extLst>
          </p:cNvPr>
          <p:cNvSpPr txBox="1"/>
          <p:nvPr/>
        </p:nvSpPr>
        <p:spPr>
          <a:xfrm>
            <a:off x="92409" y="940274"/>
            <a:ext cx="465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DFS will start from -A- node then the path will be [A -&gt; B -&gt; F]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F22AC-AEFC-4F74-9E3D-4E4F79E198E1}"/>
              </a:ext>
            </a:extLst>
          </p:cNvPr>
          <p:cNvSpPr/>
          <p:nvPr/>
        </p:nvSpPr>
        <p:spPr>
          <a:xfrm>
            <a:off x="6035747" y="1209893"/>
            <a:ext cx="5107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BFS will start from -A- node then the path will be [A -&gt; B -&gt; C -&gt; D -&gt; E -&gt; F]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C18E8-030E-475A-9778-1A76D67A8E77}"/>
              </a:ext>
            </a:extLst>
          </p:cNvPr>
          <p:cNvSpPr/>
          <p:nvPr/>
        </p:nvSpPr>
        <p:spPr>
          <a:xfrm>
            <a:off x="91666" y="1909196"/>
            <a:ext cx="26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recurse  [H,I,E]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DCCA-D733-4E59-9FE8-C6ECA92D20FB}"/>
              </a:ext>
            </a:extLst>
          </p:cNvPr>
          <p:cNvSpPr txBox="1"/>
          <p:nvPr/>
        </p:nvSpPr>
        <p:spPr>
          <a:xfrm>
            <a:off x="3416029" y="338038"/>
            <a:ext cx="5554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Get the path from Node -A- to Node -F-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11B388-B4AE-493C-9FB8-939C23C0E969}"/>
              </a:ext>
            </a:extLst>
          </p:cNvPr>
          <p:cNvSpPr/>
          <p:nvPr/>
        </p:nvSpPr>
        <p:spPr>
          <a:xfrm>
            <a:off x="9282310" y="3247572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CC5488-1821-49D2-B964-6847EBE12DE5}"/>
              </a:ext>
            </a:extLst>
          </p:cNvPr>
          <p:cNvSpPr txBox="1"/>
          <p:nvPr/>
        </p:nvSpPr>
        <p:spPr>
          <a:xfrm>
            <a:off x="9408406" y="2875536"/>
            <a:ext cx="34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99B4B39-5909-46CA-BB54-73C00C4E5821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7715905" y="3407459"/>
            <a:ext cx="1593435" cy="1165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292E74A-37F4-4AD5-8720-5D3E5F5E903F}"/>
              </a:ext>
            </a:extLst>
          </p:cNvPr>
          <p:cNvSpPr/>
          <p:nvPr/>
        </p:nvSpPr>
        <p:spPr>
          <a:xfrm>
            <a:off x="7558401" y="4530890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0D951D-D72C-45A0-BDA0-54F2919D8DBB}"/>
              </a:ext>
            </a:extLst>
          </p:cNvPr>
          <p:cNvSpPr txBox="1"/>
          <p:nvPr/>
        </p:nvSpPr>
        <p:spPr>
          <a:xfrm>
            <a:off x="7288397" y="4164914"/>
            <a:ext cx="3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6458B5C-079E-42A2-B74E-7F55FBEA2C79}"/>
              </a:ext>
            </a:extLst>
          </p:cNvPr>
          <p:cNvCxnSpPr>
            <a:cxnSpLocks/>
            <a:stCxn id="67" idx="3"/>
            <a:endCxn id="70" idx="0"/>
          </p:cNvCxnSpPr>
          <p:nvPr/>
        </p:nvCxnSpPr>
        <p:spPr>
          <a:xfrm flipH="1">
            <a:off x="6872472" y="4690777"/>
            <a:ext cx="712959" cy="9169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803E37B-F7D7-4632-B974-A1EBA9F4D760}"/>
              </a:ext>
            </a:extLst>
          </p:cNvPr>
          <p:cNvSpPr/>
          <p:nvPr/>
        </p:nvSpPr>
        <p:spPr>
          <a:xfrm>
            <a:off x="6780186" y="5607694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A3C638-15E9-4DFA-88E7-B219BCD7BFBC}"/>
              </a:ext>
            </a:extLst>
          </p:cNvPr>
          <p:cNvSpPr txBox="1"/>
          <p:nvPr/>
        </p:nvSpPr>
        <p:spPr>
          <a:xfrm>
            <a:off x="6428130" y="5310544"/>
            <a:ext cx="3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1410FDF-50BC-4503-8759-4FD6289E9A96}"/>
              </a:ext>
            </a:extLst>
          </p:cNvPr>
          <p:cNvCxnSpPr>
            <a:cxnSpLocks/>
          </p:cNvCxnSpPr>
          <p:nvPr/>
        </p:nvCxnSpPr>
        <p:spPr>
          <a:xfrm>
            <a:off x="7711617" y="4704929"/>
            <a:ext cx="800897" cy="885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A2FC8521-A963-4A4A-862A-7A3012DC6037}"/>
              </a:ext>
            </a:extLst>
          </p:cNvPr>
          <p:cNvSpPr/>
          <p:nvPr/>
        </p:nvSpPr>
        <p:spPr>
          <a:xfrm>
            <a:off x="8454935" y="5588238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C0AF84-34B7-4E8B-8A0C-504847B05B62}"/>
              </a:ext>
            </a:extLst>
          </p:cNvPr>
          <p:cNvSpPr txBox="1"/>
          <p:nvPr/>
        </p:nvSpPr>
        <p:spPr>
          <a:xfrm>
            <a:off x="8436805" y="5207137"/>
            <a:ext cx="3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F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8C9B2D-59A8-426D-9461-CFA4098283CE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374468" y="3445747"/>
            <a:ext cx="289678" cy="989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9836FFC1-BE42-4307-AB2F-7AA075F7CD84}"/>
              </a:ext>
            </a:extLst>
          </p:cNvPr>
          <p:cNvSpPr/>
          <p:nvPr/>
        </p:nvSpPr>
        <p:spPr>
          <a:xfrm>
            <a:off x="9571860" y="4435660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EC2D338-0661-47EF-91FB-9B8970BF7941}"/>
              </a:ext>
            </a:extLst>
          </p:cNvPr>
          <p:cNvSpPr txBox="1"/>
          <p:nvPr/>
        </p:nvSpPr>
        <p:spPr>
          <a:xfrm>
            <a:off x="9152203" y="4064432"/>
            <a:ext cx="34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C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DF509B3-BFB6-46F3-9C5F-ED073C698027}"/>
              </a:ext>
            </a:extLst>
          </p:cNvPr>
          <p:cNvCxnSpPr>
            <a:cxnSpLocks/>
            <a:stCxn id="96" idx="4"/>
            <a:endCxn id="91" idx="6"/>
          </p:cNvCxnSpPr>
          <p:nvPr/>
        </p:nvCxnSpPr>
        <p:spPr>
          <a:xfrm flipH="1">
            <a:off x="8639506" y="4622979"/>
            <a:ext cx="1024640" cy="1058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5163170-ADA1-492C-B48B-8A7DECDEFFDD}"/>
              </a:ext>
            </a:extLst>
          </p:cNvPr>
          <p:cNvCxnSpPr>
            <a:cxnSpLocks/>
            <a:stCxn id="54" idx="5"/>
          </p:cNvCxnSpPr>
          <p:nvPr/>
        </p:nvCxnSpPr>
        <p:spPr>
          <a:xfrm>
            <a:off x="9439851" y="3407459"/>
            <a:ext cx="1267093" cy="678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BAD786D6-8C68-4DBD-BDA5-AA7FFDB5AA27}"/>
              </a:ext>
            </a:extLst>
          </p:cNvPr>
          <p:cNvSpPr/>
          <p:nvPr/>
        </p:nvSpPr>
        <p:spPr>
          <a:xfrm>
            <a:off x="10680131" y="4102504"/>
            <a:ext cx="184571" cy="187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2860C5-67B9-437B-9EF4-E1A6B189AFEE}"/>
              </a:ext>
            </a:extLst>
          </p:cNvPr>
          <p:cNvSpPr txBox="1"/>
          <p:nvPr/>
        </p:nvSpPr>
        <p:spPr>
          <a:xfrm>
            <a:off x="10707422" y="4269991"/>
            <a:ext cx="34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D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0D27FF0-B168-4330-A63F-4720DCB47EFD}"/>
              </a:ext>
            </a:extLst>
          </p:cNvPr>
          <p:cNvCxnSpPr>
            <a:cxnSpLocks/>
          </p:cNvCxnSpPr>
          <p:nvPr/>
        </p:nvCxnSpPr>
        <p:spPr>
          <a:xfrm flipH="1">
            <a:off x="7845552" y="3430137"/>
            <a:ext cx="1188934" cy="84834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F48125B-5AA9-4B56-806D-A21D0A7D8272}"/>
              </a:ext>
            </a:extLst>
          </p:cNvPr>
          <p:cNvSpPr txBox="1"/>
          <p:nvPr/>
        </p:nvSpPr>
        <p:spPr>
          <a:xfrm>
            <a:off x="8185506" y="3454240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2F8408-E33F-476A-A8F7-CC62E5C955A1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7783279" y="4529320"/>
            <a:ext cx="1788581" cy="8880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3B98C39-DB18-4345-9FCF-E1B1AECC7B63}"/>
              </a:ext>
            </a:extLst>
          </p:cNvPr>
          <p:cNvCxnSpPr>
            <a:cxnSpLocks/>
            <a:stCxn id="96" idx="6"/>
            <a:endCxn id="104" idx="1"/>
          </p:cNvCxnSpPr>
          <p:nvPr/>
        </p:nvCxnSpPr>
        <p:spPr>
          <a:xfrm flipV="1">
            <a:off x="9756431" y="4129936"/>
            <a:ext cx="950730" cy="39938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3F3F536-CF4F-4A60-89DF-851F5B6C5595}"/>
              </a:ext>
            </a:extLst>
          </p:cNvPr>
          <p:cNvSpPr txBox="1"/>
          <p:nvPr/>
        </p:nvSpPr>
        <p:spPr>
          <a:xfrm>
            <a:off x="8483412" y="4240664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92793D-1D72-4D3E-99F2-F6332738196E}"/>
              </a:ext>
            </a:extLst>
          </p:cNvPr>
          <p:cNvSpPr txBox="1"/>
          <p:nvPr/>
        </p:nvSpPr>
        <p:spPr>
          <a:xfrm>
            <a:off x="9926705" y="4081214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52B53F6-5ED6-4C2E-BE97-CAF6C155716C}"/>
              </a:ext>
            </a:extLst>
          </p:cNvPr>
          <p:cNvCxnSpPr>
            <a:cxnSpLocks/>
            <a:stCxn id="104" idx="3"/>
            <a:endCxn id="70" idx="0"/>
          </p:cNvCxnSpPr>
          <p:nvPr/>
        </p:nvCxnSpPr>
        <p:spPr>
          <a:xfrm flipH="1">
            <a:off x="6872472" y="4262391"/>
            <a:ext cx="3834689" cy="134530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CA1AF65-B3CF-4ECC-A532-302EDD4553D6}"/>
              </a:ext>
            </a:extLst>
          </p:cNvPr>
          <p:cNvSpPr txBox="1"/>
          <p:nvPr/>
        </p:nvSpPr>
        <p:spPr>
          <a:xfrm>
            <a:off x="7450514" y="4982711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2AFF67A-0745-41C8-B4B3-55A64BE8B16B}"/>
              </a:ext>
            </a:extLst>
          </p:cNvPr>
          <p:cNvCxnSpPr>
            <a:cxnSpLocks/>
            <a:stCxn id="70" idx="6"/>
            <a:endCxn id="91" idx="2"/>
          </p:cNvCxnSpPr>
          <p:nvPr/>
        </p:nvCxnSpPr>
        <p:spPr>
          <a:xfrm flipV="1">
            <a:off x="6964757" y="5681898"/>
            <a:ext cx="1490178" cy="194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2D5972F-2C09-41C2-8690-F6AE15B13D6A}"/>
              </a:ext>
            </a:extLst>
          </p:cNvPr>
          <p:cNvSpPr txBox="1"/>
          <p:nvPr/>
        </p:nvSpPr>
        <p:spPr>
          <a:xfrm>
            <a:off x="7631272" y="5388801"/>
            <a:ext cx="2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7BBC3C3-A689-4CE3-8E82-FEED9336B97A}"/>
              </a:ext>
            </a:extLst>
          </p:cNvPr>
          <p:cNvSpPr/>
          <p:nvPr/>
        </p:nvSpPr>
        <p:spPr>
          <a:xfrm>
            <a:off x="3416029" y="2850571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127631-B2DD-4BD0-A847-5BF3EB8846BF}"/>
              </a:ext>
            </a:extLst>
          </p:cNvPr>
          <p:cNvCxnSpPr>
            <a:cxnSpLocks/>
            <a:stCxn id="59" idx="3"/>
            <a:endCxn id="63" idx="7"/>
          </p:cNvCxnSpPr>
          <p:nvPr/>
        </p:nvCxnSpPr>
        <p:spPr>
          <a:xfrm flipH="1">
            <a:off x="2422184" y="3024936"/>
            <a:ext cx="1020912" cy="671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D30B3C-185E-407E-A474-84046FE5E72A}"/>
              </a:ext>
            </a:extLst>
          </p:cNvPr>
          <p:cNvCxnSpPr>
            <a:cxnSpLocks/>
          </p:cNvCxnSpPr>
          <p:nvPr/>
        </p:nvCxnSpPr>
        <p:spPr>
          <a:xfrm flipH="1">
            <a:off x="2462898" y="2952711"/>
            <a:ext cx="713568" cy="41976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726FFDD-E6DF-4FBF-86AF-5D02BD70771F}"/>
              </a:ext>
            </a:extLst>
          </p:cNvPr>
          <p:cNvSpPr txBox="1"/>
          <p:nvPr/>
        </p:nvSpPr>
        <p:spPr>
          <a:xfrm>
            <a:off x="2737703" y="2587567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D537D70-53E4-4476-AC09-86944ECCEE23}"/>
              </a:ext>
            </a:extLst>
          </p:cNvPr>
          <p:cNvSpPr/>
          <p:nvPr/>
        </p:nvSpPr>
        <p:spPr>
          <a:xfrm>
            <a:off x="2264426" y="3666604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153D2E-BAF1-42F9-99C0-9B4FA230D323}"/>
              </a:ext>
            </a:extLst>
          </p:cNvPr>
          <p:cNvSpPr txBox="1"/>
          <p:nvPr/>
        </p:nvSpPr>
        <p:spPr>
          <a:xfrm>
            <a:off x="1994165" y="327823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43FF101-56A2-4E74-8AA0-1B36C83E3AC6}"/>
              </a:ext>
            </a:extLst>
          </p:cNvPr>
          <p:cNvCxnSpPr>
            <a:cxnSpLocks/>
            <a:stCxn id="63" idx="3"/>
            <a:endCxn id="66" idx="0"/>
          </p:cNvCxnSpPr>
          <p:nvPr/>
        </p:nvCxnSpPr>
        <p:spPr>
          <a:xfrm flipH="1">
            <a:off x="1578624" y="3840969"/>
            <a:ext cx="712869" cy="902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2BD3F24-5AF4-4030-89FD-D265468C2782}"/>
              </a:ext>
            </a:extLst>
          </p:cNvPr>
          <p:cNvSpPr/>
          <p:nvPr/>
        </p:nvSpPr>
        <p:spPr>
          <a:xfrm>
            <a:off x="1486211" y="4743408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10E3EF-4FAC-4729-B769-DA143C89A1A0}"/>
              </a:ext>
            </a:extLst>
          </p:cNvPr>
          <p:cNvSpPr txBox="1"/>
          <p:nvPr/>
        </p:nvSpPr>
        <p:spPr>
          <a:xfrm>
            <a:off x="1133898" y="442386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67F5E11-1FCB-438E-94D5-55B4B8FDBFCA}"/>
              </a:ext>
            </a:extLst>
          </p:cNvPr>
          <p:cNvCxnSpPr>
            <a:cxnSpLocks/>
          </p:cNvCxnSpPr>
          <p:nvPr/>
        </p:nvCxnSpPr>
        <p:spPr>
          <a:xfrm flipH="1">
            <a:off x="1567947" y="3829357"/>
            <a:ext cx="484904" cy="6349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FA12A95-3B0F-44CA-A1EF-05DC6F49A180}"/>
              </a:ext>
            </a:extLst>
          </p:cNvPr>
          <p:cNvSpPr txBox="1"/>
          <p:nvPr/>
        </p:nvSpPr>
        <p:spPr>
          <a:xfrm>
            <a:off x="1487949" y="3797323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1B7E35-C29B-438C-91C4-8666B443316A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1031126" y="4917773"/>
            <a:ext cx="482152" cy="122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7ED3E3B-4D5D-4A0C-9B75-9C2BCFEFAEEB}"/>
              </a:ext>
            </a:extLst>
          </p:cNvPr>
          <p:cNvSpPr txBox="1"/>
          <p:nvPr/>
        </p:nvSpPr>
        <p:spPr>
          <a:xfrm>
            <a:off x="518308" y="5811875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H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974D124-E471-4B32-AF80-18F4E6628C6A}"/>
              </a:ext>
            </a:extLst>
          </p:cNvPr>
          <p:cNvSpPr/>
          <p:nvPr/>
        </p:nvSpPr>
        <p:spPr>
          <a:xfrm>
            <a:off x="892508" y="613816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F94CD0D-4A9B-496F-A624-EABC16DD27B9}"/>
              </a:ext>
            </a:extLst>
          </p:cNvPr>
          <p:cNvCxnSpPr>
            <a:cxnSpLocks/>
          </p:cNvCxnSpPr>
          <p:nvPr/>
        </p:nvCxnSpPr>
        <p:spPr>
          <a:xfrm flipH="1">
            <a:off x="892508" y="5019481"/>
            <a:ext cx="350512" cy="7630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4FC0314-975D-4B06-A2E6-E370ED65AFBB}"/>
              </a:ext>
            </a:extLst>
          </p:cNvPr>
          <p:cNvSpPr txBox="1"/>
          <p:nvPr/>
        </p:nvSpPr>
        <p:spPr>
          <a:xfrm>
            <a:off x="630492" y="5173593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F857F50-7FCD-4FFC-8551-044F3978D2D4}"/>
              </a:ext>
            </a:extLst>
          </p:cNvPr>
          <p:cNvCxnSpPr>
            <a:cxnSpLocks/>
          </p:cNvCxnSpPr>
          <p:nvPr/>
        </p:nvCxnSpPr>
        <p:spPr>
          <a:xfrm flipV="1">
            <a:off x="1252746" y="5121078"/>
            <a:ext cx="315837" cy="90976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BDF8B75-7D2B-4509-AFE6-E75BB7657A6B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1671036" y="4845549"/>
            <a:ext cx="1089186" cy="12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D9E04683-29F3-452C-9E9B-83A3043065B1}"/>
              </a:ext>
            </a:extLst>
          </p:cNvPr>
          <p:cNvSpPr/>
          <p:nvPr/>
        </p:nvSpPr>
        <p:spPr>
          <a:xfrm>
            <a:off x="2733155" y="613816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40EFB4-BF66-4812-98ED-38627D3641A9}"/>
              </a:ext>
            </a:extLst>
          </p:cNvPr>
          <p:cNvSpPr txBox="1"/>
          <p:nvPr/>
        </p:nvSpPr>
        <p:spPr>
          <a:xfrm>
            <a:off x="2902192" y="5729296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I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1386AAE-5FDB-45EC-835B-B09DCA905510}"/>
              </a:ext>
            </a:extLst>
          </p:cNvPr>
          <p:cNvCxnSpPr>
            <a:cxnSpLocks/>
          </p:cNvCxnSpPr>
          <p:nvPr/>
        </p:nvCxnSpPr>
        <p:spPr>
          <a:xfrm>
            <a:off x="1733952" y="5121078"/>
            <a:ext cx="728945" cy="91849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1784910-C25F-4013-9F2E-60C70BC5AE6B}"/>
              </a:ext>
            </a:extLst>
          </p:cNvPr>
          <p:cNvSpPr txBox="1"/>
          <p:nvPr/>
        </p:nvSpPr>
        <p:spPr>
          <a:xfrm>
            <a:off x="1810399" y="5552714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C603D3F-CC52-40F3-870D-4E947CD19505}"/>
              </a:ext>
            </a:extLst>
          </p:cNvPr>
          <p:cNvSpPr txBox="1"/>
          <p:nvPr/>
        </p:nvSpPr>
        <p:spPr>
          <a:xfrm>
            <a:off x="3230144" y="2449171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E02F9-18E6-4406-859F-FF9428F8B526}"/>
              </a:ext>
            </a:extLst>
          </p:cNvPr>
          <p:cNvSpPr txBox="1"/>
          <p:nvPr/>
        </p:nvSpPr>
        <p:spPr>
          <a:xfrm>
            <a:off x="3276105" y="2732091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F194317-B3C0-48D7-87E3-8FE7CCB96B5F}"/>
              </a:ext>
            </a:extLst>
          </p:cNvPr>
          <p:cNvCxnSpPr>
            <a:cxnSpLocks/>
          </p:cNvCxnSpPr>
          <p:nvPr/>
        </p:nvCxnSpPr>
        <p:spPr>
          <a:xfrm flipH="1" flipV="1">
            <a:off x="1914623" y="4906941"/>
            <a:ext cx="798097" cy="87554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099F63C-AFAA-46AB-B6B5-20588DF10185}"/>
              </a:ext>
            </a:extLst>
          </p:cNvPr>
          <p:cNvCxnSpPr>
            <a:cxnSpLocks/>
          </p:cNvCxnSpPr>
          <p:nvPr/>
        </p:nvCxnSpPr>
        <p:spPr>
          <a:xfrm flipV="1">
            <a:off x="1864842" y="4061569"/>
            <a:ext cx="416073" cy="5565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C7C36D7-5095-4AAF-8FF6-36E176555C64}"/>
              </a:ext>
            </a:extLst>
          </p:cNvPr>
          <p:cNvCxnSpPr>
            <a:cxnSpLocks/>
          </p:cNvCxnSpPr>
          <p:nvPr/>
        </p:nvCxnSpPr>
        <p:spPr>
          <a:xfrm>
            <a:off x="2436055" y="3844497"/>
            <a:ext cx="801999" cy="966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9E78F52-A43F-424D-AA95-C4CEACAC7378}"/>
              </a:ext>
            </a:extLst>
          </p:cNvPr>
          <p:cNvCxnSpPr>
            <a:cxnSpLocks/>
          </p:cNvCxnSpPr>
          <p:nvPr/>
        </p:nvCxnSpPr>
        <p:spPr>
          <a:xfrm>
            <a:off x="2493822" y="4105386"/>
            <a:ext cx="441181" cy="51843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011C81EB-5A70-4943-9228-8E1180EFAB7F}"/>
              </a:ext>
            </a:extLst>
          </p:cNvPr>
          <p:cNvSpPr/>
          <p:nvPr/>
        </p:nvSpPr>
        <p:spPr>
          <a:xfrm>
            <a:off x="3208735" y="477793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F4ED19F-8156-4369-A041-46A2D77DFCD0}"/>
              </a:ext>
            </a:extLst>
          </p:cNvPr>
          <p:cNvSpPr txBox="1"/>
          <p:nvPr/>
        </p:nvSpPr>
        <p:spPr>
          <a:xfrm>
            <a:off x="3352308" y="4539754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F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051A9C3-7678-4D0D-AD35-A31B98D478C7}"/>
              </a:ext>
            </a:extLst>
          </p:cNvPr>
          <p:cNvSpPr txBox="1"/>
          <p:nvPr/>
        </p:nvSpPr>
        <p:spPr>
          <a:xfrm>
            <a:off x="2409210" y="4303462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518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10" grpId="0"/>
      <p:bldP spid="111" grpId="0"/>
      <p:bldP spid="113" grpId="0"/>
      <p:bldP spid="115" grpId="0"/>
      <p:bldP spid="62" grpId="0"/>
      <p:bldP spid="89" grpId="0"/>
      <p:bldP spid="119" grpId="0"/>
      <p:bldP spid="127" grpId="0"/>
      <p:bldP spid="82" grpId="0"/>
      <p:bldP spid="1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C2CB4-D791-4D3F-859C-B4B94E9E32D7}"/>
              </a:ext>
            </a:extLst>
          </p:cNvPr>
          <p:cNvSpPr txBox="1"/>
          <p:nvPr/>
        </p:nvSpPr>
        <p:spPr>
          <a:xfrm>
            <a:off x="92409" y="940274"/>
            <a:ext cx="465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DFS will start from -A- node then the path will be [A -&gt; B -&gt; F -&gt; J]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F22AC-AEFC-4F74-9E3D-4E4F79E198E1}"/>
              </a:ext>
            </a:extLst>
          </p:cNvPr>
          <p:cNvSpPr/>
          <p:nvPr/>
        </p:nvSpPr>
        <p:spPr>
          <a:xfrm>
            <a:off x="5860629" y="1140623"/>
            <a:ext cx="5107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BFS will start from -A- node then the path will be [A -&gt; B -&gt; C -&gt; D -&gt; E -&gt; F -&gt; G -&gt; H -&gt; I -&gt; J]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C18E8-030E-475A-9778-1A76D67A8E77}"/>
              </a:ext>
            </a:extLst>
          </p:cNvPr>
          <p:cNvSpPr/>
          <p:nvPr/>
        </p:nvSpPr>
        <p:spPr>
          <a:xfrm>
            <a:off x="97003" y="1850328"/>
            <a:ext cx="26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recurse  [H,I,E]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DCCA-D733-4E59-9FE8-C6ECA92D20FB}"/>
              </a:ext>
            </a:extLst>
          </p:cNvPr>
          <p:cNvSpPr txBox="1"/>
          <p:nvPr/>
        </p:nvSpPr>
        <p:spPr>
          <a:xfrm>
            <a:off x="3416029" y="338038"/>
            <a:ext cx="5554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Get the path from Node -A- to Node -J-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34F7B9F-A919-4977-B56C-87DE28B7D923}"/>
              </a:ext>
            </a:extLst>
          </p:cNvPr>
          <p:cNvSpPr/>
          <p:nvPr/>
        </p:nvSpPr>
        <p:spPr>
          <a:xfrm>
            <a:off x="9977353" y="2146573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E9B02A-6562-42F9-A1EA-8FCF67CF0F05}"/>
              </a:ext>
            </a:extLst>
          </p:cNvPr>
          <p:cNvSpPr txBox="1"/>
          <p:nvPr/>
        </p:nvSpPr>
        <p:spPr>
          <a:xfrm>
            <a:off x="10103225" y="1753165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D9B8F9-794D-4F76-9A13-93D22426108A}"/>
              </a:ext>
            </a:extLst>
          </p:cNvPr>
          <p:cNvCxnSpPr>
            <a:cxnSpLocks/>
            <a:stCxn id="77" idx="3"/>
          </p:cNvCxnSpPr>
          <p:nvPr/>
        </p:nvCxnSpPr>
        <p:spPr>
          <a:xfrm flipH="1">
            <a:off x="8411202" y="2320938"/>
            <a:ext cx="1593218" cy="116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6819299F-B0C4-47A8-AB17-F331A8113ACB}"/>
              </a:ext>
            </a:extLst>
          </p:cNvPr>
          <p:cNvSpPr/>
          <p:nvPr/>
        </p:nvSpPr>
        <p:spPr>
          <a:xfrm>
            <a:off x="8253444" y="3429891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777EF2-1842-4D58-A9B0-3FAECF4C77F2}"/>
              </a:ext>
            </a:extLst>
          </p:cNvPr>
          <p:cNvSpPr txBox="1"/>
          <p:nvPr/>
        </p:nvSpPr>
        <p:spPr>
          <a:xfrm>
            <a:off x="7983183" y="3041517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8626CB9-D6F1-426A-B866-723A3BC354AC}"/>
              </a:ext>
            </a:extLst>
          </p:cNvPr>
          <p:cNvCxnSpPr>
            <a:cxnSpLocks/>
            <a:stCxn id="80" idx="3"/>
            <a:endCxn id="83" idx="0"/>
          </p:cNvCxnSpPr>
          <p:nvPr/>
        </p:nvCxnSpPr>
        <p:spPr>
          <a:xfrm flipH="1">
            <a:off x="7567642" y="3604256"/>
            <a:ext cx="712869" cy="902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2D1DF44-4545-4346-A3BE-51D617AD28B0}"/>
              </a:ext>
            </a:extLst>
          </p:cNvPr>
          <p:cNvSpPr/>
          <p:nvPr/>
        </p:nvSpPr>
        <p:spPr>
          <a:xfrm>
            <a:off x="7475229" y="4506695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2338CC-02D4-4F00-A2A0-804EE55DD80A}"/>
              </a:ext>
            </a:extLst>
          </p:cNvPr>
          <p:cNvSpPr txBox="1"/>
          <p:nvPr/>
        </p:nvSpPr>
        <p:spPr>
          <a:xfrm>
            <a:off x="7122916" y="4187147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F6C4D46-E796-4C50-8E9A-0E4FFA3F54AB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7020144" y="4681060"/>
            <a:ext cx="482152" cy="122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0010EA2-AE37-496E-9322-5AB14B6BDCA4}"/>
              </a:ext>
            </a:extLst>
          </p:cNvPr>
          <p:cNvSpPr txBox="1"/>
          <p:nvPr/>
        </p:nvSpPr>
        <p:spPr>
          <a:xfrm>
            <a:off x="6642983" y="610573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H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FF3F277-7792-45D5-9519-10C13D19B011}"/>
              </a:ext>
            </a:extLst>
          </p:cNvPr>
          <p:cNvSpPr/>
          <p:nvPr/>
        </p:nvSpPr>
        <p:spPr>
          <a:xfrm>
            <a:off x="6881526" y="5901449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C9625BD-5CE2-45AB-AF9A-7A8D1DB27164}"/>
              </a:ext>
            </a:extLst>
          </p:cNvPr>
          <p:cNvCxnSpPr>
            <a:cxnSpLocks/>
            <a:stCxn id="83" idx="6"/>
          </p:cNvCxnSpPr>
          <p:nvPr/>
        </p:nvCxnSpPr>
        <p:spPr>
          <a:xfrm>
            <a:off x="7660054" y="4608836"/>
            <a:ext cx="1089186" cy="12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EC9C5138-888C-4274-9AFE-767E4B15DA5A}"/>
              </a:ext>
            </a:extLst>
          </p:cNvPr>
          <p:cNvSpPr/>
          <p:nvPr/>
        </p:nvSpPr>
        <p:spPr>
          <a:xfrm>
            <a:off x="8722173" y="5901449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8F1F901-4D21-4A64-9322-8E405AEEC23D}"/>
              </a:ext>
            </a:extLst>
          </p:cNvPr>
          <p:cNvSpPr txBox="1"/>
          <p:nvPr/>
        </p:nvSpPr>
        <p:spPr>
          <a:xfrm>
            <a:off x="8628700" y="610573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I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5A9747E-1408-4B7A-AE1F-F1F8AD8D3C75}"/>
              </a:ext>
            </a:extLst>
          </p:cNvPr>
          <p:cNvCxnSpPr>
            <a:cxnSpLocks/>
          </p:cNvCxnSpPr>
          <p:nvPr/>
        </p:nvCxnSpPr>
        <p:spPr>
          <a:xfrm>
            <a:off x="8405812" y="3540681"/>
            <a:ext cx="801999" cy="966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57E6E1D-7874-4070-B672-23E2A0F2C4CA}"/>
              </a:ext>
            </a:extLst>
          </p:cNvPr>
          <p:cNvSpPr/>
          <p:nvPr/>
        </p:nvSpPr>
        <p:spPr>
          <a:xfrm>
            <a:off x="9149978" y="4487239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20ADFDF-9320-4CAE-A258-D3A7D2BA1C0C}"/>
              </a:ext>
            </a:extLst>
          </p:cNvPr>
          <p:cNvSpPr txBox="1"/>
          <p:nvPr/>
        </p:nvSpPr>
        <p:spPr>
          <a:xfrm>
            <a:off x="9131591" y="408374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F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03535D6-EABC-438B-8863-25270B422A37}"/>
              </a:ext>
            </a:extLst>
          </p:cNvPr>
          <p:cNvCxnSpPr>
            <a:cxnSpLocks/>
          </p:cNvCxnSpPr>
          <p:nvPr/>
        </p:nvCxnSpPr>
        <p:spPr>
          <a:xfrm>
            <a:off x="9321607" y="4680628"/>
            <a:ext cx="709366" cy="115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1C0428D-CE38-4818-AA73-F5D2E4C44903}"/>
              </a:ext>
            </a:extLst>
          </p:cNvPr>
          <p:cNvSpPr txBox="1"/>
          <p:nvPr/>
        </p:nvSpPr>
        <p:spPr>
          <a:xfrm>
            <a:off x="9889804" y="6105729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J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B3796C3-80ED-4350-897C-27159E93F814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10069765" y="2361710"/>
            <a:ext cx="289551" cy="972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2D377E67-854B-4F2D-A7A9-D2FD1F757F2B}"/>
              </a:ext>
            </a:extLst>
          </p:cNvPr>
          <p:cNvSpPr/>
          <p:nvPr/>
        </p:nvSpPr>
        <p:spPr>
          <a:xfrm>
            <a:off x="10266903" y="3334661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2D6FE3E-C55D-49E2-9092-D5848AD29964}"/>
              </a:ext>
            </a:extLst>
          </p:cNvPr>
          <p:cNvSpPr txBox="1"/>
          <p:nvPr/>
        </p:nvSpPr>
        <p:spPr>
          <a:xfrm>
            <a:off x="9847022" y="2942061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C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177044E-6C14-4BD4-B17C-7B711EA32192}"/>
              </a:ext>
            </a:extLst>
          </p:cNvPr>
          <p:cNvCxnSpPr>
            <a:cxnSpLocks/>
            <a:stCxn id="134" idx="4"/>
            <a:endCxn id="129" idx="6"/>
          </p:cNvCxnSpPr>
          <p:nvPr/>
        </p:nvCxnSpPr>
        <p:spPr>
          <a:xfrm flipH="1">
            <a:off x="9334803" y="3538942"/>
            <a:ext cx="1024513" cy="105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87A609B-C987-4182-A46A-A2229CD50500}"/>
              </a:ext>
            </a:extLst>
          </p:cNvPr>
          <p:cNvSpPr/>
          <p:nvPr/>
        </p:nvSpPr>
        <p:spPr>
          <a:xfrm>
            <a:off x="9962122" y="5872265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2E38D8-9145-48DE-8602-00A6B2D407D5}"/>
              </a:ext>
            </a:extLst>
          </p:cNvPr>
          <p:cNvCxnSpPr>
            <a:cxnSpLocks/>
            <a:stCxn id="134" idx="5"/>
          </p:cNvCxnSpPr>
          <p:nvPr/>
        </p:nvCxnSpPr>
        <p:spPr>
          <a:xfrm>
            <a:off x="10424661" y="3509026"/>
            <a:ext cx="609038" cy="915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0E6D8D37-88CB-484B-A975-E415740FDD3A}"/>
              </a:ext>
            </a:extLst>
          </p:cNvPr>
          <p:cNvSpPr/>
          <p:nvPr/>
        </p:nvSpPr>
        <p:spPr>
          <a:xfrm>
            <a:off x="10941286" y="4405683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F0808E6-E4D0-48F8-8AD7-7F9F4EC7A95F}"/>
              </a:ext>
            </a:extLst>
          </p:cNvPr>
          <p:cNvSpPr txBox="1"/>
          <p:nvPr/>
        </p:nvSpPr>
        <p:spPr>
          <a:xfrm>
            <a:off x="11048859" y="4071176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58BC093-0F4A-4C3C-9CB7-02E4BD4BF8DE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10135111" y="2320938"/>
            <a:ext cx="1267130" cy="68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7C69ECB0-BB2A-4B4E-B17C-E6E7F1AA99E3}"/>
              </a:ext>
            </a:extLst>
          </p:cNvPr>
          <p:cNvSpPr/>
          <p:nvPr/>
        </p:nvSpPr>
        <p:spPr>
          <a:xfrm>
            <a:off x="11375174" y="3001505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5DE2DD1-D1C1-434A-A0BE-EC67B3587569}"/>
              </a:ext>
            </a:extLst>
          </p:cNvPr>
          <p:cNvSpPr txBox="1"/>
          <p:nvPr/>
        </p:nvSpPr>
        <p:spPr>
          <a:xfrm>
            <a:off x="11402241" y="3147620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D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5B77027-50DD-4613-A1DE-382046CBD4CA}"/>
              </a:ext>
            </a:extLst>
          </p:cNvPr>
          <p:cNvCxnSpPr/>
          <p:nvPr/>
        </p:nvCxnSpPr>
        <p:spPr>
          <a:xfrm flipH="1">
            <a:off x="8540848" y="2260587"/>
            <a:ext cx="1235413" cy="9338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22363FE-0CCC-4258-8638-6950ABEBD8C2}"/>
              </a:ext>
            </a:extLst>
          </p:cNvPr>
          <p:cNvSpPr txBox="1"/>
          <p:nvPr/>
        </p:nvSpPr>
        <p:spPr>
          <a:xfrm>
            <a:off x="8880421" y="2339510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05389-42F0-4A27-8CBA-209ACB3F861B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8478576" y="3436802"/>
            <a:ext cx="1788327" cy="9728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15227D6-2292-49FE-AE2B-3DDEA0963558}"/>
              </a:ext>
            </a:extLst>
          </p:cNvPr>
          <p:cNvCxnSpPr>
            <a:cxnSpLocks/>
            <a:stCxn id="134" idx="6"/>
            <a:endCxn id="142" idx="1"/>
          </p:cNvCxnSpPr>
          <p:nvPr/>
        </p:nvCxnSpPr>
        <p:spPr>
          <a:xfrm flipV="1">
            <a:off x="10451728" y="3031421"/>
            <a:ext cx="950513" cy="40538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260CC17E-4714-4DE8-B04F-F7385A901ADB}"/>
              </a:ext>
            </a:extLst>
          </p:cNvPr>
          <p:cNvSpPr txBox="1"/>
          <p:nvPr/>
        </p:nvSpPr>
        <p:spPr>
          <a:xfrm>
            <a:off x="9178327" y="3125934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1B763C1-F39F-4E24-B990-BD3E8AC12396}"/>
              </a:ext>
            </a:extLst>
          </p:cNvPr>
          <p:cNvSpPr txBox="1"/>
          <p:nvPr/>
        </p:nvSpPr>
        <p:spPr>
          <a:xfrm>
            <a:off x="10621620" y="2966484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95AB78D-E83B-46FD-AD02-20B0FD281A82}"/>
              </a:ext>
            </a:extLst>
          </p:cNvPr>
          <p:cNvCxnSpPr>
            <a:cxnSpLocks/>
            <a:stCxn id="142" idx="3"/>
            <a:endCxn id="83" idx="0"/>
          </p:cNvCxnSpPr>
          <p:nvPr/>
        </p:nvCxnSpPr>
        <p:spPr>
          <a:xfrm flipH="1">
            <a:off x="7567642" y="3175870"/>
            <a:ext cx="3834599" cy="133082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3424B98-2B0F-4631-9346-0EB5133AF682}"/>
              </a:ext>
            </a:extLst>
          </p:cNvPr>
          <p:cNvSpPr txBox="1"/>
          <p:nvPr/>
        </p:nvSpPr>
        <p:spPr>
          <a:xfrm>
            <a:off x="8145429" y="3867981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DE3424A-BBBF-47A9-ABD0-A80EEE02FE0D}"/>
              </a:ext>
            </a:extLst>
          </p:cNvPr>
          <p:cNvCxnSpPr>
            <a:cxnSpLocks/>
            <a:stCxn id="83" idx="6"/>
            <a:endCxn id="129" idx="2"/>
          </p:cNvCxnSpPr>
          <p:nvPr/>
        </p:nvCxnSpPr>
        <p:spPr>
          <a:xfrm flipV="1">
            <a:off x="7660054" y="4589380"/>
            <a:ext cx="1489924" cy="194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A4AE64A-9513-4802-A865-93C61207BEE6}"/>
              </a:ext>
            </a:extLst>
          </p:cNvPr>
          <p:cNvSpPr txBox="1"/>
          <p:nvPr/>
        </p:nvSpPr>
        <p:spPr>
          <a:xfrm>
            <a:off x="8326187" y="4274071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E19171-88E4-46E5-92EE-6282D5D114C6}"/>
              </a:ext>
            </a:extLst>
          </p:cNvPr>
          <p:cNvCxnSpPr>
            <a:cxnSpLocks/>
            <a:stCxn id="129" idx="6"/>
            <a:endCxn id="139" idx="2"/>
          </p:cNvCxnSpPr>
          <p:nvPr/>
        </p:nvCxnSpPr>
        <p:spPr>
          <a:xfrm flipV="1">
            <a:off x="9334803" y="4507824"/>
            <a:ext cx="1606483" cy="815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09C73F3-E324-4661-B97A-E584B0975F9F}"/>
              </a:ext>
            </a:extLst>
          </p:cNvPr>
          <p:cNvCxnSpPr>
            <a:cxnSpLocks/>
            <a:stCxn id="139" idx="3"/>
            <a:endCxn id="87" idx="6"/>
          </p:cNvCxnSpPr>
          <p:nvPr/>
        </p:nvCxnSpPr>
        <p:spPr>
          <a:xfrm flipH="1">
            <a:off x="7066351" y="4580048"/>
            <a:ext cx="3902002" cy="142354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74B402B-DE13-4D2F-950F-62820292905B}"/>
              </a:ext>
            </a:extLst>
          </p:cNvPr>
          <p:cNvSpPr txBox="1"/>
          <p:nvPr/>
        </p:nvSpPr>
        <p:spPr>
          <a:xfrm>
            <a:off x="9977353" y="4117297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91588B7-EB78-438A-BB41-E7DF21BA18E4}"/>
              </a:ext>
            </a:extLst>
          </p:cNvPr>
          <p:cNvCxnSpPr>
            <a:cxnSpLocks/>
            <a:stCxn id="87" idx="5"/>
            <a:endCxn id="125" idx="2"/>
          </p:cNvCxnSpPr>
          <p:nvPr/>
        </p:nvCxnSpPr>
        <p:spPr>
          <a:xfrm flipV="1">
            <a:off x="7039284" y="6003590"/>
            <a:ext cx="1682889" cy="7222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339B73-7FCF-4209-B81C-D2E65AE68BD4}"/>
              </a:ext>
            </a:extLst>
          </p:cNvPr>
          <p:cNvSpPr txBox="1"/>
          <p:nvPr/>
        </p:nvSpPr>
        <p:spPr>
          <a:xfrm>
            <a:off x="7640914" y="5409134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C983D4A-4D9D-48C1-8FB1-A6CACB7A4231}"/>
              </a:ext>
            </a:extLst>
          </p:cNvPr>
          <p:cNvCxnSpPr>
            <a:cxnSpLocks/>
            <a:stCxn id="125" idx="6"/>
            <a:endCxn id="137" idx="2"/>
          </p:cNvCxnSpPr>
          <p:nvPr/>
        </p:nvCxnSpPr>
        <p:spPr>
          <a:xfrm flipV="1">
            <a:off x="8906998" y="5974406"/>
            <a:ext cx="1055124" cy="2918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F7EFC307-2D5E-42C2-A214-7368A8C28851}"/>
              </a:ext>
            </a:extLst>
          </p:cNvPr>
          <p:cNvSpPr txBox="1"/>
          <p:nvPr/>
        </p:nvSpPr>
        <p:spPr>
          <a:xfrm>
            <a:off x="7993332" y="6003589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85994F9C-B566-4CB9-8EDC-DB6F54686438}"/>
              </a:ext>
            </a:extLst>
          </p:cNvPr>
          <p:cNvSpPr/>
          <p:nvPr/>
        </p:nvSpPr>
        <p:spPr>
          <a:xfrm>
            <a:off x="3022249" y="2746044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591DCE5-350D-4081-8EA2-145B2639E3B7}"/>
              </a:ext>
            </a:extLst>
          </p:cNvPr>
          <p:cNvSpPr txBox="1"/>
          <p:nvPr/>
        </p:nvSpPr>
        <p:spPr>
          <a:xfrm>
            <a:off x="3266909" y="2430388"/>
            <a:ext cx="3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F18899B-980F-4312-828B-DEAE36A84134}"/>
              </a:ext>
            </a:extLst>
          </p:cNvPr>
          <p:cNvCxnSpPr>
            <a:cxnSpLocks/>
          </p:cNvCxnSpPr>
          <p:nvPr/>
        </p:nvCxnSpPr>
        <p:spPr>
          <a:xfrm flipH="1">
            <a:off x="2324907" y="2904458"/>
            <a:ext cx="710875" cy="548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CAE470-FDAC-4D29-9B7F-CE8493CD3DBF}"/>
              </a:ext>
            </a:extLst>
          </p:cNvPr>
          <p:cNvCxnSpPr>
            <a:cxnSpLocks/>
          </p:cNvCxnSpPr>
          <p:nvPr/>
        </p:nvCxnSpPr>
        <p:spPr>
          <a:xfrm flipH="1">
            <a:off x="2422183" y="2829432"/>
            <a:ext cx="398520" cy="34019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968DAE-3A85-4D17-AB49-F42F276BA09B}"/>
              </a:ext>
            </a:extLst>
          </p:cNvPr>
          <p:cNvSpPr txBox="1"/>
          <p:nvPr/>
        </p:nvSpPr>
        <p:spPr>
          <a:xfrm>
            <a:off x="2433174" y="2607094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9B412A5-2902-41EA-83C6-154CDEC8E010}"/>
              </a:ext>
            </a:extLst>
          </p:cNvPr>
          <p:cNvSpPr/>
          <p:nvPr/>
        </p:nvSpPr>
        <p:spPr>
          <a:xfrm>
            <a:off x="2167149" y="3394232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370BC1E-750D-4923-88D4-3A5D0F4810D8}"/>
              </a:ext>
            </a:extLst>
          </p:cNvPr>
          <p:cNvSpPr txBox="1"/>
          <p:nvPr/>
        </p:nvSpPr>
        <p:spPr>
          <a:xfrm>
            <a:off x="1896888" y="3005858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B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63E2281-D35D-436E-818C-2564D462F0D3}"/>
              </a:ext>
            </a:extLst>
          </p:cNvPr>
          <p:cNvCxnSpPr>
            <a:cxnSpLocks/>
            <a:stCxn id="174" idx="3"/>
            <a:endCxn id="177" idx="0"/>
          </p:cNvCxnSpPr>
          <p:nvPr/>
        </p:nvCxnSpPr>
        <p:spPr>
          <a:xfrm flipH="1">
            <a:off x="1481347" y="3568597"/>
            <a:ext cx="712869" cy="902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3CCB2481-E5E8-4232-8257-B5BDB2774EA2}"/>
              </a:ext>
            </a:extLst>
          </p:cNvPr>
          <p:cNvSpPr/>
          <p:nvPr/>
        </p:nvSpPr>
        <p:spPr>
          <a:xfrm>
            <a:off x="1388934" y="4471036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5D01057-6592-4441-B2B2-B477FD35CB54}"/>
              </a:ext>
            </a:extLst>
          </p:cNvPr>
          <p:cNvSpPr txBox="1"/>
          <p:nvPr/>
        </p:nvSpPr>
        <p:spPr>
          <a:xfrm>
            <a:off x="1036621" y="4151488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E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EA042F2-EFB0-4EE3-9C16-D861CCA05B5C}"/>
              </a:ext>
            </a:extLst>
          </p:cNvPr>
          <p:cNvCxnSpPr>
            <a:cxnSpLocks/>
          </p:cNvCxnSpPr>
          <p:nvPr/>
        </p:nvCxnSpPr>
        <p:spPr>
          <a:xfrm flipH="1">
            <a:off x="1500602" y="3552542"/>
            <a:ext cx="484904" cy="6349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8F05E79C-D4EB-4674-9AFB-3E375D63AACF}"/>
              </a:ext>
            </a:extLst>
          </p:cNvPr>
          <p:cNvSpPr txBox="1"/>
          <p:nvPr/>
        </p:nvSpPr>
        <p:spPr>
          <a:xfrm>
            <a:off x="1408189" y="3500674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5332ACB-C242-4B69-B312-A739EE8F61A4}"/>
              </a:ext>
            </a:extLst>
          </p:cNvPr>
          <p:cNvCxnSpPr>
            <a:cxnSpLocks/>
            <a:stCxn id="177" idx="3"/>
          </p:cNvCxnSpPr>
          <p:nvPr/>
        </p:nvCxnSpPr>
        <p:spPr>
          <a:xfrm flipH="1">
            <a:off x="933849" y="4645401"/>
            <a:ext cx="482152" cy="122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3B44098E-3C5F-464A-AB96-3159A63059F4}"/>
              </a:ext>
            </a:extLst>
          </p:cNvPr>
          <p:cNvSpPr txBox="1"/>
          <p:nvPr/>
        </p:nvSpPr>
        <p:spPr>
          <a:xfrm>
            <a:off x="556688" y="6070071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H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F23F722-7FE4-4E9C-B29A-BD7365EE215C}"/>
              </a:ext>
            </a:extLst>
          </p:cNvPr>
          <p:cNvSpPr/>
          <p:nvPr/>
        </p:nvSpPr>
        <p:spPr>
          <a:xfrm>
            <a:off x="795231" y="5865790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7ECB343-5A78-4DF5-A151-FC9D5283D1A7}"/>
              </a:ext>
            </a:extLst>
          </p:cNvPr>
          <p:cNvCxnSpPr>
            <a:cxnSpLocks/>
          </p:cNvCxnSpPr>
          <p:nvPr/>
        </p:nvCxnSpPr>
        <p:spPr>
          <a:xfrm flipH="1">
            <a:off x="795231" y="4747109"/>
            <a:ext cx="350512" cy="7630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E4E9BB8-50D7-4A31-8105-0419D0BFC75E}"/>
              </a:ext>
            </a:extLst>
          </p:cNvPr>
          <p:cNvSpPr txBox="1"/>
          <p:nvPr/>
        </p:nvSpPr>
        <p:spPr>
          <a:xfrm>
            <a:off x="533215" y="4901221"/>
            <a:ext cx="3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6BCF85F-8C44-4EAE-B07E-412AA54911A0}"/>
              </a:ext>
            </a:extLst>
          </p:cNvPr>
          <p:cNvCxnSpPr>
            <a:cxnSpLocks/>
          </p:cNvCxnSpPr>
          <p:nvPr/>
        </p:nvCxnSpPr>
        <p:spPr>
          <a:xfrm flipV="1">
            <a:off x="1155469" y="4848706"/>
            <a:ext cx="315837" cy="90976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7329B4A-9058-40AD-8DF2-6D9D65FEE379}"/>
              </a:ext>
            </a:extLst>
          </p:cNvPr>
          <p:cNvCxnSpPr>
            <a:cxnSpLocks/>
            <a:stCxn id="177" idx="6"/>
          </p:cNvCxnSpPr>
          <p:nvPr/>
        </p:nvCxnSpPr>
        <p:spPr>
          <a:xfrm>
            <a:off x="1573759" y="4573177"/>
            <a:ext cx="1089186" cy="12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826069A8-275F-490C-A964-992E0A6E0028}"/>
              </a:ext>
            </a:extLst>
          </p:cNvPr>
          <p:cNvSpPr/>
          <p:nvPr/>
        </p:nvSpPr>
        <p:spPr>
          <a:xfrm>
            <a:off x="2635878" y="5865790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A976FC4-C9F6-4305-9F3D-43F2418F16B1}"/>
              </a:ext>
            </a:extLst>
          </p:cNvPr>
          <p:cNvSpPr txBox="1"/>
          <p:nvPr/>
        </p:nvSpPr>
        <p:spPr>
          <a:xfrm>
            <a:off x="2542405" y="6070071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I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1B472B5-180B-4C78-87F2-E669C24C8129}"/>
              </a:ext>
            </a:extLst>
          </p:cNvPr>
          <p:cNvCxnSpPr>
            <a:cxnSpLocks/>
          </p:cNvCxnSpPr>
          <p:nvPr/>
        </p:nvCxnSpPr>
        <p:spPr>
          <a:xfrm>
            <a:off x="1636675" y="4848706"/>
            <a:ext cx="728945" cy="91849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9605102-10B5-464B-9EB9-0525A32884F1}"/>
              </a:ext>
            </a:extLst>
          </p:cNvPr>
          <p:cNvCxnSpPr>
            <a:cxnSpLocks/>
          </p:cNvCxnSpPr>
          <p:nvPr/>
        </p:nvCxnSpPr>
        <p:spPr>
          <a:xfrm flipH="1" flipV="1">
            <a:off x="1837781" y="4644971"/>
            <a:ext cx="798097" cy="87554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331CE73-C858-4417-B36A-9A0F7B7A9EC6}"/>
              </a:ext>
            </a:extLst>
          </p:cNvPr>
          <p:cNvCxnSpPr>
            <a:cxnSpLocks/>
          </p:cNvCxnSpPr>
          <p:nvPr/>
        </p:nvCxnSpPr>
        <p:spPr>
          <a:xfrm flipV="1">
            <a:off x="1758214" y="3778481"/>
            <a:ext cx="416073" cy="5565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692827C1-1151-4BE2-8D90-7A28CE3A2EA4}"/>
              </a:ext>
            </a:extLst>
          </p:cNvPr>
          <p:cNvSpPr txBox="1"/>
          <p:nvPr/>
        </p:nvSpPr>
        <p:spPr>
          <a:xfrm>
            <a:off x="1713122" y="5280342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7DAD058-CBE4-4996-8E8F-71AAFAAFAC1D}"/>
              </a:ext>
            </a:extLst>
          </p:cNvPr>
          <p:cNvCxnSpPr>
            <a:cxnSpLocks/>
          </p:cNvCxnSpPr>
          <p:nvPr/>
        </p:nvCxnSpPr>
        <p:spPr>
          <a:xfrm>
            <a:off x="2319517" y="3505022"/>
            <a:ext cx="801999" cy="966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3705218-B995-49B9-AB19-3A3A5476DA89}"/>
              </a:ext>
            </a:extLst>
          </p:cNvPr>
          <p:cNvCxnSpPr>
            <a:cxnSpLocks/>
          </p:cNvCxnSpPr>
          <p:nvPr/>
        </p:nvCxnSpPr>
        <p:spPr>
          <a:xfrm>
            <a:off x="2379522" y="3783691"/>
            <a:ext cx="441181" cy="51843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FCF45A6-7594-4703-99ED-E7EF91FFDC20}"/>
              </a:ext>
            </a:extLst>
          </p:cNvPr>
          <p:cNvSpPr txBox="1"/>
          <p:nvPr/>
        </p:nvSpPr>
        <p:spPr>
          <a:xfrm>
            <a:off x="2331934" y="3936824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FD0F81A-98C6-4466-B6B3-591395867D27}"/>
              </a:ext>
            </a:extLst>
          </p:cNvPr>
          <p:cNvSpPr/>
          <p:nvPr/>
        </p:nvSpPr>
        <p:spPr>
          <a:xfrm>
            <a:off x="3063683" y="4451580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EA8EB5E-B9CD-42FE-9C03-CB770348C18C}"/>
              </a:ext>
            </a:extLst>
          </p:cNvPr>
          <p:cNvSpPr txBox="1"/>
          <p:nvPr/>
        </p:nvSpPr>
        <p:spPr>
          <a:xfrm>
            <a:off x="2593690" y="4355235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F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B98662D-1742-4B0A-8FB5-B4EDD37DD4C3}"/>
              </a:ext>
            </a:extLst>
          </p:cNvPr>
          <p:cNvCxnSpPr>
            <a:cxnSpLocks/>
          </p:cNvCxnSpPr>
          <p:nvPr/>
        </p:nvCxnSpPr>
        <p:spPr>
          <a:xfrm>
            <a:off x="3235312" y="4644969"/>
            <a:ext cx="709366" cy="115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4B821EF-8A53-43A6-9598-04EB40EC5F1D}"/>
              </a:ext>
            </a:extLst>
          </p:cNvPr>
          <p:cNvSpPr txBox="1"/>
          <p:nvPr/>
        </p:nvSpPr>
        <p:spPr>
          <a:xfrm>
            <a:off x="3803509" y="6070070"/>
            <a:ext cx="371769" cy="47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J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BF8F81C-49DA-43F2-8317-E94481FD89FD}"/>
              </a:ext>
            </a:extLst>
          </p:cNvPr>
          <p:cNvCxnSpPr>
            <a:cxnSpLocks/>
          </p:cNvCxnSpPr>
          <p:nvPr/>
        </p:nvCxnSpPr>
        <p:spPr>
          <a:xfrm>
            <a:off x="3156095" y="4828974"/>
            <a:ext cx="510285" cy="84861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9E163CD2-A281-4806-B9F6-539B237E2059}"/>
              </a:ext>
            </a:extLst>
          </p:cNvPr>
          <p:cNvSpPr txBox="1"/>
          <p:nvPr/>
        </p:nvSpPr>
        <p:spPr>
          <a:xfrm>
            <a:off x="2982367" y="4926376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1758E1F6-A0B5-47F5-A3BA-D621C395DD3A}"/>
              </a:ext>
            </a:extLst>
          </p:cNvPr>
          <p:cNvSpPr/>
          <p:nvPr/>
        </p:nvSpPr>
        <p:spPr>
          <a:xfrm>
            <a:off x="3875827" y="5836606"/>
            <a:ext cx="184825" cy="20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760E893-BDEF-4EBD-8792-DE9F2D780D7F}"/>
              </a:ext>
            </a:extLst>
          </p:cNvPr>
          <p:cNvSpPr txBox="1"/>
          <p:nvPr/>
        </p:nvSpPr>
        <p:spPr>
          <a:xfrm>
            <a:off x="9262847" y="6003588"/>
            <a:ext cx="278298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6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8" grpId="0"/>
      <p:bldP spid="149" grpId="0"/>
      <p:bldP spid="151" grpId="0"/>
      <p:bldP spid="153" grpId="0"/>
      <p:bldP spid="156" grpId="0"/>
      <p:bldP spid="158" grpId="0"/>
      <p:bldP spid="160" grpId="0"/>
      <p:bldP spid="173" grpId="0"/>
      <p:bldP spid="180" grpId="0"/>
      <p:bldP spid="185" grpId="0"/>
      <p:bldP spid="193" grpId="0"/>
      <p:bldP spid="196" grpId="0"/>
      <p:bldP spid="202" grpId="0"/>
      <p:bldP spid="2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905</Words>
  <Application>Microsoft Office PowerPoint</Application>
  <PresentationFormat>Widescreen</PresentationFormat>
  <Paragraphs>282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said</dc:creator>
  <cp:lastModifiedBy>omar said</cp:lastModifiedBy>
  <cp:revision>41</cp:revision>
  <dcterms:created xsi:type="dcterms:W3CDTF">2020-11-10T13:37:24Z</dcterms:created>
  <dcterms:modified xsi:type="dcterms:W3CDTF">2020-11-11T18:18:12Z</dcterms:modified>
</cp:coreProperties>
</file>