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63A3-B978-4ABA-85EC-25BB3C7E8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692FD-5E25-4792-9E9C-501925826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B4839-19BE-4382-A682-693C89E2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1F15D-FF83-41AE-86FC-54EB551C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1B63-AE1C-4165-96A0-DF4DF501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666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CF2C-FC17-45CC-BC3F-9AF3926C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676BD-F23D-4AA8-8C53-165BF55FE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3A34C-3E60-4CBB-AC83-CD38C480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D6BB-7BCE-4D31-9792-224E7FA8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BD392-6F99-460D-AE3C-7E9D3397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50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828E8-9CD7-4650-B0E0-CE99C8B8B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242C5-AF49-46F7-8653-CED666B54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DE1B-EC1F-404D-916D-B461AF76E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3852-9FEF-4EE6-8410-C537CBA2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39E34-F43E-4B3E-8B82-883C7597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57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26BD-15C7-4EAE-A7AD-16951068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7226-6F06-43A7-A666-11C3C825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1A5E-2162-475C-9AE2-304E05D1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EAF3-D204-4997-80B8-B5E70ECB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3305-34C6-469B-B3E3-9CDFA47F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4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1FBB-0C94-4A2A-9003-FD71AC5E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949FB-E6FB-4AB9-B369-65F6AE50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8636-1BA3-41A8-B3CF-2E9D18EC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082A9-CF57-481E-9F67-5820B913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CDD4-B2BE-46EC-9A5E-19E0EA16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1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5A38-499F-40A1-BD9B-2EFA4522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7212-A01E-44E6-9B5B-CDDC35C5B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5ADFC-1188-43C3-9CDF-9C5968CD7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8491-C077-4398-94F5-124ED244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04F19-B6ED-497F-B0ED-FFD308CA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129A8-E7CC-41D8-8CDA-045242D1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00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C7CD-1BA2-47F5-A2DE-48F4CBE6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F051F-3F3B-4A1D-AEFC-24C5780F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03FD5-8F45-4599-9ABB-DF60DC01E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69B1E-3B37-4A0F-BCE3-5E81478F7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CAA1D-1EC5-4EB5-931B-AD709E26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A4A10-01B2-4927-93F7-C10DB2D6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AC177-72D2-4DA9-B984-0D2E1349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7C63E4-249B-4C1F-ABD6-9E03CDFC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0A30-881E-4BE9-B464-B6FDE7B8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56744-AFD6-44B8-A676-C5C2DF0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A228A-E776-4403-B549-5A668A49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6D59-43E0-49E6-A033-C6A7AA78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23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30DD1-0515-4617-8742-67A69C25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5EE87-4E4C-4E66-8C46-5A183428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0309-3D73-4EBF-ADE7-BFA4E6F3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6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8D04-7C96-46F0-AFD4-A011EA7C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9AE8-10F2-413C-B333-6A72C796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B0365-07DF-44E0-8833-F3CF35DC2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82CCE-66B0-4AC4-A121-28DB8940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F7FB-6C4D-4900-9F78-46A8DBF0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02E79-0468-4E1B-AFB1-3C8F3B52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24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ADC5-8595-42EC-A319-7B379270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3B9B3-0B88-4B77-BB7F-EE021E9E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DAAFF-9762-4BFF-942A-B769DB65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BA174-B46D-48C9-BC52-EB7CB472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54426-0343-4F8B-9FBE-EDF435D0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D89A4-E09E-4649-B008-B18715E5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87CD3-4505-4CB7-A748-8F083C8B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08A7C-538C-4DB7-9DD9-608FFEC93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8150-C032-4654-8881-A52CB169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5777B-AAC8-41F5-9DA5-E33C04DA1040}" type="datetimeFigureOut">
              <a:rPr lang="en-GB" smtClean="0"/>
              <a:t>27/11/2020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0F10-913B-4FE8-B5EB-1AF6378D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CC69-8818-4BB1-A7DA-F94012E69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82BD-C0E5-4CF2-B992-49863F0AB7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01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CCEE8B-7043-4A0C-9DCF-B4110EEC05E0}"/>
              </a:ext>
            </a:extLst>
          </p:cNvPr>
          <p:cNvSpPr txBox="1"/>
          <p:nvPr/>
        </p:nvSpPr>
        <p:spPr>
          <a:xfrm>
            <a:off x="3956180" y="466531"/>
            <a:ext cx="4320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Minimax Algorithm </a:t>
            </a:r>
            <a:endParaRPr lang="en-GB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53804-F227-4EEE-8CF3-9CA3B6D07932}"/>
              </a:ext>
            </a:extLst>
          </p:cNvPr>
          <p:cNvSpPr txBox="1"/>
          <p:nvPr/>
        </p:nvSpPr>
        <p:spPr>
          <a:xfrm>
            <a:off x="270587" y="1492898"/>
            <a:ext cx="9004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minimax algorithm is a recursive algorithm for choosing the next move in a game with two (or more) players. It works backwards, from the final positions towards the current position.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34DDE-2ED6-4B3A-BC60-E65A42226AEA}"/>
              </a:ext>
            </a:extLst>
          </p:cNvPr>
          <p:cNvSpPr txBox="1"/>
          <p:nvPr/>
        </p:nvSpPr>
        <p:spPr>
          <a:xfrm>
            <a:off x="270587" y="3010612"/>
            <a:ext cx="107675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1.</a:t>
            </a:r>
            <a:r>
              <a:rPr lang="en-GB" sz="2400" dirty="0"/>
              <a:t> Expand the complete game sub-tree below the current position. </a:t>
            </a:r>
          </a:p>
          <a:p>
            <a:endParaRPr lang="en-GB" sz="2400" dirty="0"/>
          </a:p>
          <a:p>
            <a:r>
              <a:rPr lang="en-GB" sz="2400" b="1" dirty="0"/>
              <a:t>2. </a:t>
            </a:r>
            <a:r>
              <a:rPr lang="en-GB" sz="2400" dirty="0"/>
              <a:t>Determine the value (i.e., O wins, draw, X wins) of each final position. </a:t>
            </a:r>
          </a:p>
          <a:p>
            <a:endParaRPr lang="en-GB" sz="2400" dirty="0"/>
          </a:p>
          <a:p>
            <a:r>
              <a:rPr lang="en-GB" sz="2400" b="1" dirty="0"/>
              <a:t>3. </a:t>
            </a:r>
            <a:r>
              <a:rPr lang="en-GB" sz="2400" dirty="0"/>
              <a:t>Propagate these values backwards, under the assumption that each player will choose the move that’s best for him. </a:t>
            </a:r>
          </a:p>
        </p:txBody>
      </p:sp>
    </p:spTree>
    <p:extLst>
      <p:ext uri="{BB962C8B-B14F-4D97-AF65-F5344CB8AC3E}">
        <p14:creationId xmlns:p14="http://schemas.microsoft.com/office/powerpoint/2010/main" val="76308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E9B409C-1D6D-4F10-937A-0689602B2370}"/>
              </a:ext>
            </a:extLst>
          </p:cNvPr>
          <p:cNvSpPr/>
          <p:nvPr/>
        </p:nvSpPr>
        <p:spPr>
          <a:xfrm>
            <a:off x="447869" y="5561044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3</a:t>
            </a:r>
            <a:endParaRPr lang="en-GB" sz="28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F27A55-BC67-46F6-848A-B2CBFBB652C5}"/>
              </a:ext>
            </a:extLst>
          </p:cNvPr>
          <p:cNvSpPr/>
          <p:nvPr/>
        </p:nvSpPr>
        <p:spPr>
          <a:xfrm>
            <a:off x="1934547" y="5561043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9</a:t>
            </a:r>
            <a:endParaRPr lang="en-GB" sz="2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6BD393-E7D6-40CA-836B-C490C83DC637}"/>
              </a:ext>
            </a:extLst>
          </p:cNvPr>
          <p:cNvSpPr/>
          <p:nvPr/>
        </p:nvSpPr>
        <p:spPr>
          <a:xfrm>
            <a:off x="3421225" y="556103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GB" sz="28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882305-CE0C-40E9-BBBE-3F3447FAFD79}"/>
              </a:ext>
            </a:extLst>
          </p:cNvPr>
          <p:cNvSpPr/>
          <p:nvPr/>
        </p:nvSpPr>
        <p:spPr>
          <a:xfrm>
            <a:off x="4907903" y="556103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948516-EC18-4685-AE60-206452D36DAF}"/>
              </a:ext>
            </a:extLst>
          </p:cNvPr>
          <p:cNvSpPr/>
          <p:nvPr/>
        </p:nvSpPr>
        <p:spPr>
          <a:xfrm>
            <a:off x="6394581" y="556103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-1</a:t>
            </a:r>
            <a:endParaRPr lang="en-GB" sz="28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F46DAA-DED7-4DBC-8570-8F03D99801BD}"/>
              </a:ext>
            </a:extLst>
          </p:cNvPr>
          <p:cNvSpPr/>
          <p:nvPr/>
        </p:nvSpPr>
        <p:spPr>
          <a:xfrm>
            <a:off x="7881259" y="556103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  <a:endParaRPr lang="en-GB" sz="28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5B8037-C58D-4A2F-B80E-04F31DC21D43}"/>
              </a:ext>
            </a:extLst>
          </p:cNvPr>
          <p:cNvSpPr/>
          <p:nvPr/>
        </p:nvSpPr>
        <p:spPr>
          <a:xfrm>
            <a:off x="9367937" y="556103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D124A6-8F17-4A9D-842A-6FB973B95719}"/>
              </a:ext>
            </a:extLst>
          </p:cNvPr>
          <p:cNvSpPr/>
          <p:nvPr/>
        </p:nvSpPr>
        <p:spPr>
          <a:xfrm>
            <a:off x="10854615" y="5561037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</a:t>
            </a:r>
            <a:endParaRPr lang="en-GB" sz="2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6B9B8-262D-4E09-B5F0-733B03CCF952}"/>
              </a:ext>
            </a:extLst>
          </p:cNvPr>
          <p:cNvCxnSpPr/>
          <p:nvPr/>
        </p:nvCxnSpPr>
        <p:spPr>
          <a:xfrm>
            <a:off x="335902" y="5271796"/>
            <a:ext cx="1148598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E38AED-EF12-4076-AE3D-8FE86F76D0D5}"/>
              </a:ext>
            </a:extLst>
          </p:cNvPr>
          <p:cNvCxnSpPr>
            <a:stCxn id="4" idx="5"/>
            <a:endCxn id="4" idx="5"/>
          </p:cNvCxnSpPr>
          <p:nvPr/>
        </p:nvCxnSpPr>
        <p:spPr>
          <a:xfrm>
            <a:off x="1331893" y="63494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985233A-CE3A-41E8-943E-7B7807D3ED92}"/>
              </a:ext>
            </a:extLst>
          </p:cNvPr>
          <p:cNvSpPr/>
          <p:nvPr/>
        </p:nvSpPr>
        <p:spPr>
          <a:xfrm>
            <a:off x="1318727" y="3906416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9</a:t>
            </a:r>
            <a:endParaRPr lang="en-GB" sz="28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BFFA92-B75D-405F-8539-2125D1477EB1}"/>
              </a:ext>
            </a:extLst>
          </p:cNvPr>
          <p:cNvSpPr/>
          <p:nvPr/>
        </p:nvSpPr>
        <p:spPr>
          <a:xfrm>
            <a:off x="4248539" y="390641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E781C2-4595-45E6-934E-E2FF58127EF9}"/>
              </a:ext>
            </a:extLst>
          </p:cNvPr>
          <p:cNvSpPr/>
          <p:nvPr/>
        </p:nvSpPr>
        <p:spPr>
          <a:xfrm>
            <a:off x="7178351" y="3906417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  <a:endParaRPr lang="en-GB" sz="2800" b="1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EC75C5-EFF7-46F3-89AA-BF7405E04E69}"/>
              </a:ext>
            </a:extLst>
          </p:cNvPr>
          <p:cNvSpPr/>
          <p:nvPr/>
        </p:nvSpPr>
        <p:spPr>
          <a:xfrm>
            <a:off x="10108163" y="3906417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</a:t>
            </a:r>
            <a:endParaRPr lang="en-GB" sz="2800" b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D9EFF74-09D4-4055-B2D3-C5ABD928DA80}"/>
              </a:ext>
            </a:extLst>
          </p:cNvPr>
          <p:cNvSpPr/>
          <p:nvPr/>
        </p:nvSpPr>
        <p:spPr>
          <a:xfrm>
            <a:off x="2544147" y="2505269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4C6DB5-3B37-4BEE-A409-03B1481F437E}"/>
              </a:ext>
            </a:extLst>
          </p:cNvPr>
          <p:cNvSpPr/>
          <p:nvPr/>
        </p:nvSpPr>
        <p:spPr>
          <a:xfrm>
            <a:off x="8612157" y="2505268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  <a:endParaRPr lang="en-GB" sz="2800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61256D-BC0B-4F3F-A558-BFC6DD8DA9CB}"/>
              </a:ext>
            </a:extLst>
          </p:cNvPr>
          <p:cNvSpPr/>
          <p:nvPr/>
        </p:nvSpPr>
        <p:spPr>
          <a:xfrm>
            <a:off x="5425752" y="1031803"/>
            <a:ext cx="1035698" cy="9237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</a:t>
            </a:r>
            <a:endParaRPr lang="en-GB" sz="28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AB48E9-4290-4AB4-BCD5-8F6CBD2C81F1}"/>
              </a:ext>
            </a:extLst>
          </p:cNvPr>
          <p:cNvCxnSpPr>
            <a:cxnSpLocks/>
          </p:cNvCxnSpPr>
          <p:nvPr/>
        </p:nvCxnSpPr>
        <p:spPr>
          <a:xfrm flipH="1">
            <a:off x="447869" y="3617165"/>
            <a:ext cx="11283821" cy="10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1AF0CE-8904-4464-B155-84D1765CB9D9}"/>
              </a:ext>
            </a:extLst>
          </p:cNvPr>
          <p:cNvCxnSpPr>
            <a:cxnSpLocks/>
          </p:cNvCxnSpPr>
          <p:nvPr/>
        </p:nvCxnSpPr>
        <p:spPr>
          <a:xfrm flipH="1">
            <a:off x="436983" y="2269279"/>
            <a:ext cx="11283821" cy="101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0260D1-2868-49C4-8C19-05E0B2BEA8DD}"/>
              </a:ext>
            </a:extLst>
          </p:cNvPr>
          <p:cNvSpPr txBox="1"/>
          <p:nvPr/>
        </p:nvSpPr>
        <p:spPr>
          <a:xfrm>
            <a:off x="447869" y="1586202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46FF40-B30D-4762-B342-C9ABD871BED7}"/>
              </a:ext>
            </a:extLst>
          </p:cNvPr>
          <p:cNvSpPr txBox="1"/>
          <p:nvPr/>
        </p:nvSpPr>
        <p:spPr>
          <a:xfrm>
            <a:off x="436983" y="2830278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EF965A-2988-421E-A34F-4A40BC8F5DC8}"/>
              </a:ext>
            </a:extLst>
          </p:cNvPr>
          <p:cNvSpPr txBox="1"/>
          <p:nvPr/>
        </p:nvSpPr>
        <p:spPr>
          <a:xfrm>
            <a:off x="457200" y="4351575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</a:t>
            </a:r>
            <a:endParaRPr lang="en-GB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A8255-FD5B-4C20-9866-9FB07931800A}"/>
              </a:ext>
            </a:extLst>
          </p:cNvPr>
          <p:cNvCxnSpPr>
            <a:stCxn id="22" idx="3"/>
            <a:endCxn id="4" idx="0"/>
          </p:cNvCxnSpPr>
          <p:nvPr/>
        </p:nvCxnSpPr>
        <p:spPr>
          <a:xfrm flipH="1">
            <a:off x="965718" y="4694870"/>
            <a:ext cx="504683" cy="866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F7F139-C357-4C58-9471-BF3255B8F060}"/>
              </a:ext>
            </a:extLst>
          </p:cNvPr>
          <p:cNvCxnSpPr>
            <a:stCxn id="22" idx="5"/>
            <a:endCxn id="6" idx="0"/>
          </p:cNvCxnSpPr>
          <p:nvPr/>
        </p:nvCxnSpPr>
        <p:spPr>
          <a:xfrm>
            <a:off x="2202751" y="4694870"/>
            <a:ext cx="249645" cy="86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CFBAD2-435E-458B-AD93-4E52CDF843A7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1836576" y="3293723"/>
            <a:ext cx="859245" cy="61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407891-CA68-4FFD-9EEB-9C067152BCB8}"/>
              </a:ext>
            </a:extLst>
          </p:cNvPr>
          <p:cNvCxnSpPr>
            <a:cxnSpLocks/>
            <a:stCxn id="26" idx="5"/>
            <a:endCxn id="23" idx="1"/>
          </p:cNvCxnSpPr>
          <p:nvPr/>
        </p:nvCxnSpPr>
        <p:spPr>
          <a:xfrm>
            <a:off x="3428171" y="3293723"/>
            <a:ext cx="972042" cy="74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CBC815-8F05-4CB3-9F48-603C285FC98F}"/>
              </a:ext>
            </a:extLst>
          </p:cNvPr>
          <p:cNvCxnSpPr>
            <a:cxnSpLocks/>
            <a:stCxn id="24" idx="5"/>
            <a:endCxn id="10" idx="0"/>
          </p:cNvCxnSpPr>
          <p:nvPr/>
        </p:nvCxnSpPr>
        <p:spPr>
          <a:xfrm>
            <a:off x="8062375" y="4694871"/>
            <a:ext cx="336733" cy="866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A4B865-2708-4BC6-BC12-2268938CAB87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flipH="1">
            <a:off x="6912430" y="4694871"/>
            <a:ext cx="417595" cy="866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428BDA6-34F3-45C5-BD0C-80E63E8EEA02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5132563" y="4694872"/>
            <a:ext cx="293189" cy="86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AFE4FA-F3E2-42AD-A3F6-C8FEF5930C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 flipH="1">
            <a:off x="3939074" y="4694872"/>
            <a:ext cx="461139" cy="86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AC10D9-0130-48F9-9EAD-121760120D64}"/>
              </a:ext>
            </a:extLst>
          </p:cNvPr>
          <p:cNvCxnSpPr>
            <a:cxnSpLocks/>
            <a:stCxn id="27" idx="5"/>
            <a:endCxn id="25" idx="1"/>
          </p:cNvCxnSpPr>
          <p:nvPr/>
        </p:nvCxnSpPr>
        <p:spPr>
          <a:xfrm>
            <a:off x="9496181" y="3293722"/>
            <a:ext cx="763656" cy="747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E99875-CBE7-4EDA-BEFA-434D552EAFA5}"/>
              </a:ext>
            </a:extLst>
          </p:cNvPr>
          <p:cNvCxnSpPr>
            <a:cxnSpLocks/>
            <a:stCxn id="28" idx="6"/>
            <a:endCxn id="27" idx="1"/>
          </p:cNvCxnSpPr>
          <p:nvPr/>
        </p:nvCxnSpPr>
        <p:spPr>
          <a:xfrm>
            <a:off x="6461450" y="1493669"/>
            <a:ext cx="2302381" cy="1146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A6004E4-F8A6-4D3F-A5E2-AE4FDE14EAF1}"/>
              </a:ext>
            </a:extLst>
          </p:cNvPr>
          <p:cNvCxnSpPr>
            <a:cxnSpLocks/>
            <a:stCxn id="28" idx="2"/>
            <a:endCxn id="26" idx="7"/>
          </p:cNvCxnSpPr>
          <p:nvPr/>
        </p:nvCxnSpPr>
        <p:spPr>
          <a:xfrm flipH="1">
            <a:off x="3428171" y="1493669"/>
            <a:ext cx="1997581" cy="1146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E96E9B-18B4-43EE-A0E6-E766F6D835C7}"/>
              </a:ext>
            </a:extLst>
          </p:cNvPr>
          <p:cNvCxnSpPr>
            <a:cxnSpLocks/>
            <a:stCxn id="27" idx="3"/>
            <a:endCxn id="24" idx="0"/>
          </p:cNvCxnSpPr>
          <p:nvPr/>
        </p:nvCxnSpPr>
        <p:spPr>
          <a:xfrm flipH="1">
            <a:off x="7696200" y="3293722"/>
            <a:ext cx="1067631" cy="612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56A596-2E0C-4211-8CFC-7AF84BC33D71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10992187" y="4694871"/>
            <a:ext cx="380277" cy="866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A10166D-7637-4B10-87EE-B19346C76D05}"/>
              </a:ext>
            </a:extLst>
          </p:cNvPr>
          <p:cNvCxnSpPr>
            <a:cxnSpLocks/>
            <a:stCxn id="11" idx="0"/>
            <a:endCxn id="25" idx="3"/>
          </p:cNvCxnSpPr>
          <p:nvPr/>
        </p:nvCxnSpPr>
        <p:spPr>
          <a:xfrm flipV="1">
            <a:off x="9885786" y="4694871"/>
            <a:ext cx="374051" cy="866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4C7281B-DF5E-4F6A-BD6A-E8F7D35EF537}"/>
              </a:ext>
            </a:extLst>
          </p:cNvPr>
          <p:cNvSpPr txBox="1"/>
          <p:nvPr/>
        </p:nvSpPr>
        <p:spPr>
          <a:xfrm>
            <a:off x="5749213" y="1221113"/>
            <a:ext cx="346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  <a:endParaRPr lang="en-GB" sz="28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349EF63-46C5-48E5-A150-009B07B1EAD6}"/>
              </a:ext>
            </a:extLst>
          </p:cNvPr>
          <p:cNvSpPr txBox="1"/>
          <p:nvPr/>
        </p:nvSpPr>
        <p:spPr>
          <a:xfrm>
            <a:off x="519404" y="374779"/>
            <a:ext cx="26343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Minimax Algorithm 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615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FDCA61-9E5C-4CED-939F-1109FF2C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19" y="194505"/>
            <a:ext cx="8864083" cy="6468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C306F1-FB4B-46B2-8922-9591F834C150}"/>
              </a:ext>
            </a:extLst>
          </p:cNvPr>
          <p:cNvSpPr txBox="1"/>
          <p:nvPr/>
        </p:nvSpPr>
        <p:spPr>
          <a:xfrm>
            <a:off x="121298" y="401216"/>
            <a:ext cx="2341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Example:-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D0018-0C7C-4664-A674-41DEB82A7734}"/>
              </a:ext>
            </a:extLst>
          </p:cNvPr>
          <p:cNvSpPr txBox="1"/>
          <p:nvPr/>
        </p:nvSpPr>
        <p:spPr>
          <a:xfrm>
            <a:off x="214604" y="1017037"/>
            <a:ext cx="2341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score :  1</a:t>
            </a:r>
          </a:p>
          <a:p>
            <a:r>
              <a:rPr lang="en-US" dirty="0"/>
              <a:t>If X will win</a:t>
            </a:r>
          </a:p>
          <a:p>
            <a:endParaRPr lang="en-US" dirty="0"/>
          </a:p>
          <a:p>
            <a:r>
              <a:rPr lang="en-US" dirty="0"/>
              <a:t>Put score :  -1</a:t>
            </a:r>
          </a:p>
          <a:p>
            <a:r>
              <a:rPr lang="en-US" dirty="0"/>
              <a:t>If O will win</a:t>
            </a:r>
          </a:p>
          <a:p>
            <a:endParaRPr lang="en-GB" dirty="0"/>
          </a:p>
          <a:p>
            <a:r>
              <a:rPr lang="en-US" dirty="0"/>
              <a:t>Put score :  0</a:t>
            </a:r>
          </a:p>
          <a:p>
            <a:r>
              <a:rPr lang="en-US" dirty="0"/>
              <a:t>The Result is Draw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E7B0B-F4D2-484A-A455-DE389B62DAF4}"/>
              </a:ext>
            </a:extLst>
          </p:cNvPr>
          <p:cNvSpPr txBox="1"/>
          <p:nvPr/>
        </p:nvSpPr>
        <p:spPr>
          <a:xfrm>
            <a:off x="5243805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153FA-67B9-4160-BBFD-3E589D036FE4}"/>
              </a:ext>
            </a:extLst>
          </p:cNvPr>
          <p:cNvSpPr txBox="1"/>
          <p:nvPr/>
        </p:nvSpPr>
        <p:spPr>
          <a:xfrm>
            <a:off x="6500329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A0D63-B716-446B-98D4-6FDAAB1F1C6A}"/>
              </a:ext>
            </a:extLst>
          </p:cNvPr>
          <p:cNvSpPr txBox="1"/>
          <p:nvPr/>
        </p:nvSpPr>
        <p:spPr>
          <a:xfrm>
            <a:off x="7756853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05725-AE0B-4713-B3B7-9FC5199D3085}"/>
              </a:ext>
            </a:extLst>
          </p:cNvPr>
          <p:cNvSpPr txBox="1"/>
          <p:nvPr/>
        </p:nvSpPr>
        <p:spPr>
          <a:xfrm>
            <a:off x="9013377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1783B-A073-4883-9758-4A3E3B1CEB93}"/>
              </a:ext>
            </a:extLst>
          </p:cNvPr>
          <p:cNvSpPr txBox="1"/>
          <p:nvPr/>
        </p:nvSpPr>
        <p:spPr>
          <a:xfrm>
            <a:off x="10269901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82F12-B0A9-428D-93FA-36F42F5574E3}"/>
              </a:ext>
            </a:extLst>
          </p:cNvPr>
          <p:cNvSpPr txBox="1"/>
          <p:nvPr/>
        </p:nvSpPr>
        <p:spPr>
          <a:xfrm>
            <a:off x="11526424" y="5273742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B7CE9-727A-41B3-AF26-6ED1E429F092}"/>
              </a:ext>
            </a:extLst>
          </p:cNvPr>
          <p:cNvSpPr txBox="1"/>
          <p:nvPr/>
        </p:nvSpPr>
        <p:spPr>
          <a:xfrm>
            <a:off x="5047862" y="322894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5E3EE-7387-42AE-88F9-10E39A97065F}"/>
              </a:ext>
            </a:extLst>
          </p:cNvPr>
          <p:cNvSpPr txBox="1"/>
          <p:nvPr/>
        </p:nvSpPr>
        <p:spPr>
          <a:xfrm>
            <a:off x="6500329" y="322894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53DFA-55DA-4294-BC31-8F97F6E313A8}"/>
              </a:ext>
            </a:extLst>
          </p:cNvPr>
          <p:cNvSpPr txBox="1"/>
          <p:nvPr/>
        </p:nvSpPr>
        <p:spPr>
          <a:xfrm>
            <a:off x="7560910" y="322894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487A72-914D-47F5-A553-DBA7143F3697}"/>
              </a:ext>
            </a:extLst>
          </p:cNvPr>
          <p:cNvSpPr txBox="1"/>
          <p:nvPr/>
        </p:nvSpPr>
        <p:spPr>
          <a:xfrm>
            <a:off x="8913853" y="3228945"/>
            <a:ext cx="29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2919A-96FB-4250-AD8C-35B28E3DC414}"/>
              </a:ext>
            </a:extLst>
          </p:cNvPr>
          <p:cNvSpPr txBox="1"/>
          <p:nvPr/>
        </p:nvSpPr>
        <p:spPr>
          <a:xfrm>
            <a:off x="10269901" y="322894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5B634-DC74-417F-B418-648AB6CD9B80}"/>
              </a:ext>
            </a:extLst>
          </p:cNvPr>
          <p:cNvSpPr txBox="1"/>
          <p:nvPr/>
        </p:nvSpPr>
        <p:spPr>
          <a:xfrm>
            <a:off x="11526424" y="3228945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A5CC2-AF9B-45CA-8041-94BD9FA4F142}"/>
              </a:ext>
            </a:extLst>
          </p:cNvPr>
          <p:cNvSpPr txBox="1"/>
          <p:nvPr/>
        </p:nvSpPr>
        <p:spPr>
          <a:xfrm>
            <a:off x="5047862" y="151167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F93D5-6CCE-4D99-8878-4E5AEF907DD6}"/>
              </a:ext>
            </a:extLst>
          </p:cNvPr>
          <p:cNvSpPr txBox="1"/>
          <p:nvPr/>
        </p:nvSpPr>
        <p:spPr>
          <a:xfrm>
            <a:off x="7560910" y="1384203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370765-BA7D-42E7-B821-1CDB55353FC0}"/>
              </a:ext>
            </a:extLst>
          </p:cNvPr>
          <p:cNvSpPr txBox="1"/>
          <p:nvPr/>
        </p:nvSpPr>
        <p:spPr>
          <a:xfrm>
            <a:off x="10661787" y="1511670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4041E9-0589-4184-963F-3827C11C95BF}"/>
              </a:ext>
            </a:extLst>
          </p:cNvPr>
          <p:cNvSpPr txBox="1"/>
          <p:nvPr/>
        </p:nvSpPr>
        <p:spPr>
          <a:xfrm>
            <a:off x="8612162" y="70371"/>
            <a:ext cx="39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33F84D-FC49-4BF2-A00E-3AD2D45C0C25}"/>
              </a:ext>
            </a:extLst>
          </p:cNvPr>
          <p:cNvSpPr txBox="1"/>
          <p:nvPr/>
        </p:nvSpPr>
        <p:spPr>
          <a:xfrm>
            <a:off x="3732245" y="597159"/>
            <a:ext cx="9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B256F-C8C9-4C6D-B814-B9401111E760}"/>
              </a:ext>
            </a:extLst>
          </p:cNvPr>
          <p:cNvSpPr txBox="1"/>
          <p:nvPr/>
        </p:nvSpPr>
        <p:spPr>
          <a:xfrm>
            <a:off x="3642049" y="2309698"/>
            <a:ext cx="9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0B2F31-EB33-4287-9218-C13C4EBE0243}"/>
              </a:ext>
            </a:extLst>
          </p:cNvPr>
          <p:cNvSpPr txBox="1"/>
          <p:nvPr/>
        </p:nvSpPr>
        <p:spPr>
          <a:xfrm>
            <a:off x="3732245" y="585882"/>
            <a:ext cx="9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0C51D3-83E0-47D7-9BE2-7875AAE9A602}"/>
              </a:ext>
            </a:extLst>
          </p:cNvPr>
          <p:cNvSpPr txBox="1"/>
          <p:nvPr/>
        </p:nvSpPr>
        <p:spPr>
          <a:xfrm>
            <a:off x="3530081" y="4301930"/>
            <a:ext cx="9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D062D2-A165-4604-84DC-4F1CA962D04B}"/>
              </a:ext>
            </a:extLst>
          </p:cNvPr>
          <p:cNvCxnSpPr>
            <a:cxnSpLocks/>
          </p:cNvCxnSpPr>
          <p:nvPr/>
        </p:nvCxnSpPr>
        <p:spPr>
          <a:xfrm flipV="1">
            <a:off x="3060441" y="1414508"/>
            <a:ext cx="9010261" cy="638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B44227-77AB-42F3-BB5F-080F3DE04096}"/>
              </a:ext>
            </a:extLst>
          </p:cNvPr>
          <p:cNvCxnSpPr>
            <a:cxnSpLocks/>
          </p:cNvCxnSpPr>
          <p:nvPr/>
        </p:nvCxnSpPr>
        <p:spPr>
          <a:xfrm>
            <a:off x="2911151" y="3228945"/>
            <a:ext cx="906624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A6D8B8-A3DA-4D62-B300-A97C999A702E}"/>
              </a:ext>
            </a:extLst>
          </p:cNvPr>
          <p:cNvCxnSpPr>
            <a:cxnSpLocks/>
          </p:cNvCxnSpPr>
          <p:nvPr/>
        </p:nvCxnSpPr>
        <p:spPr>
          <a:xfrm>
            <a:off x="2911150" y="5154161"/>
            <a:ext cx="90662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</dc:creator>
  <cp:lastModifiedBy>omar</cp:lastModifiedBy>
  <cp:revision>14</cp:revision>
  <dcterms:created xsi:type="dcterms:W3CDTF">2020-11-27T10:56:53Z</dcterms:created>
  <dcterms:modified xsi:type="dcterms:W3CDTF">2020-11-27T13:30:19Z</dcterms:modified>
</cp:coreProperties>
</file>