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iJCWCq7UcDjeCr2AQVVT6qTWDd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3"/>
          <p:cNvSpPr txBox="1"/>
          <p:nvPr>
            <p:ph type="ctrTitle"/>
          </p:nvPr>
        </p:nvSpPr>
        <p:spPr>
          <a:xfrm>
            <a:off x="612648" y="557783"/>
            <a:ext cx="10969752" cy="313080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3"/>
          <p:cNvSpPr txBox="1"/>
          <p:nvPr>
            <p:ph idx="1" type="subTitle"/>
          </p:nvPr>
        </p:nvSpPr>
        <p:spPr>
          <a:xfrm>
            <a:off x="612648" y="3902206"/>
            <a:ext cx="10969752" cy="2240529"/>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SzPts val="2000"/>
              <a:buNone/>
              <a:defRPr sz="2000"/>
            </a:lvl1pPr>
            <a:lvl2pPr lvl="1" algn="ctr">
              <a:lnSpc>
                <a:spcPct val="110000"/>
              </a:lnSpc>
              <a:spcBef>
                <a:spcPts val="500"/>
              </a:spcBef>
              <a:spcAft>
                <a:spcPts val="0"/>
              </a:spcAft>
              <a:buSzPts val="2000"/>
              <a:buNone/>
              <a:defRPr sz="2000"/>
            </a:lvl2pPr>
            <a:lvl3pPr lvl="2" algn="ctr">
              <a:lnSpc>
                <a:spcPct val="110000"/>
              </a:lnSpc>
              <a:spcBef>
                <a:spcPts val="500"/>
              </a:spcBef>
              <a:spcAft>
                <a:spcPts val="0"/>
              </a:spcAft>
              <a:buSzPts val="1800"/>
              <a:buNone/>
              <a:defRPr sz="1800"/>
            </a:lvl3pPr>
            <a:lvl4pPr lvl="3" algn="ctr">
              <a:lnSpc>
                <a:spcPct val="110000"/>
              </a:lnSpc>
              <a:spcBef>
                <a:spcPts val="500"/>
              </a:spcBef>
              <a:spcAft>
                <a:spcPts val="0"/>
              </a:spcAft>
              <a:buSzPts val="1600"/>
              <a:buNone/>
              <a:defRPr sz="1600"/>
            </a:lvl4pPr>
            <a:lvl5pPr lvl="4" algn="ctr">
              <a:lnSpc>
                <a:spcPct val="11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13"/>
          <p:cNvSpPr txBox="1"/>
          <p:nvPr>
            <p:ph idx="10" type="dt"/>
          </p:nvPr>
        </p:nvSpPr>
        <p:spPr>
          <a:xfrm>
            <a:off x="6096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2" type="sldNum"/>
          </p:nvPr>
        </p:nvSpPr>
        <p:spPr>
          <a:xfrm>
            <a:off x="101346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22"/>
          <p:cNvSpPr txBox="1"/>
          <p:nvPr>
            <p:ph type="title"/>
          </p:nvPr>
        </p:nvSpPr>
        <p:spPr>
          <a:xfrm>
            <a:off x="609600" y="557784"/>
            <a:ext cx="10972800"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2"/>
          <p:cNvSpPr txBox="1"/>
          <p:nvPr>
            <p:ph idx="1" type="body"/>
          </p:nvPr>
        </p:nvSpPr>
        <p:spPr>
          <a:xfrm rot="5400000">
            <a:off x="4077733" y="-1361929"/>
            <a:ext cx="4036534" cy="109728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800"/>
              <a:buNone/>
              <a:defRPr/>
            </a:lvl1pPr>
            <a:lvl2pPr indent="-228600" lvl="1" marL="914400" algn="l">
              <a:lnSpc>
                <a:spcPct val="110000"/>
              </a:lnSpc>
              <a:spcBef>
                <a:spcPts val="500"/>
              </a:spcBef>
              <a:spcAft>
                <a:spcPts val="0"/>
              </a:spcAft>
              <a:buSzPts val="1800"/>
              <a:buNone/>
              <a:defRPr/>
            </a:lvl2pPr>
            <a:lvl3pPr indent="-228600" lvl="2" marL="1371600" algn="l">
              <a:lnSpc>
                <a:spcPct val="110000"/>
              </a:lnSpc>
              <a:spcBef>
                <a:spcPts val="500"/>
              </a:spcBef>
              <a:spcAft>
                <a:spcPts val="0"/>
              </a:spcAft>
              <a:buSzPts val="1800"/>
              <a:buNone/>
              <a:defRPr/>
            </a:lvl3pPr>
            <a:lvl4pPr indent="-228600" lvl="3" marL="1828800" algn="l">
              <a:lnSpc>
                <a:spcPct val="110000"/>
              </a:lnSpc>
              <a:spcBef>
                <a:spcPts val="500"/>
              </a:spcBef>
              <a:spcAft>
                <a:spcPts val="0"/>
              </a:spcAft>
              <a:buSzPts val="1800"/>
              <a:buNone/>
              <a:defRPr/>
            </a:lvl4pPr>
            <a:lvl5pPr indent="-228600" lvl="4" marL="2286000" algn="l">
              <a:lnSpc>
                <a:spcPct val="11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2"/>
          <p:cNvSpPr txBox="1"/>
          <p:nvPr>
            <p:ph idx="10" type="dt"/>
          </p:nvPr>
        </p:nvSpPr>
        <p:spPr>
          <a:xfrm>
            <a:off x="6096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2"/>
          <p:cNvSpPr txBox="1"/>
          <p:nvPr>
            <p:ph idx="12" type="sldNum"/>
          </p:nvPr>
        </p:nvSpPr>
        <p:spPr>
          <a:xfrm>
            <a:off x="101346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23"/>
          <p:cNvSpPr txBox="1"/>
          <p:nvPr>
            <p:ph type="title"/>
          </p:nvPr>
        </p:nvSpPr>
        <p:spPr>
          <a:xfrm rot="5400000">
            <a:off x="7330416" y="1952268"/>
            <a:ext cx="5643420" cy="285445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3"/>
          <p:cNvSpPr txBox="1"/>
          <p:nvPr>
            <p:ph idx="1" type="body"/>
          </p:nvPr>
        </p:nvSpPr>
        <p:spPr>
          <a:xfrm rot="5400000">
            <a:off x="1658088" y="-487656"/>
            <a:ext cx="5643420" cy="77343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800"/>
              <a:buNone/>
              <a:defRPr/>
            </a:lvl1pPr>
            <a:lvl2pPr indent="-228600" lvl="1" marL="914400" algn="l">
              <a:lnSpc>
                <a:spcPct val="110000"/>
              </a:lnSpc>
              <a:spcBef>
                <a:spcPts val="500"/>
              </a:spcBef>
              <a:spcAft>
                <a:spcPts val="0"/>
              </a:spcAft>
              <a:buSzPts val="1800"/>
              <a:buNone/>
              <a:defRPr/>
            </a:lvl2pPr>
            <a:lvl3pPr indent="-228600" lvl="2" marL="1371600" algn="l">
              <a:lnSpc>
                <a:spcPct val="110000"/>
              </a:lnSpc>
              <a:spcBef>
                <a:spcPts val="500"/>
              </a:spcBef>
              <a:spcAft>
                <a:spcPts val="0"/>
              </a:spcAft>
              <a:buSzPts val="1800"/>
              <a:buNone/>
              <a:defRPr/>
            </a:lvl3pPr>
            <a:lvl4pPr indent="-228600" lvl="3" marL="1828800" algn="l">
              <a:lnSpc>
                <a:spcPct val="110000"/>
              </a:lnSpc>
              <a:spcBef>
                <a:spcPts val="500"/>
              </a:spcBef>
              <a:spcAft>
                <a:spcPts val="0"/>
              </a:spcAft>
              <a:buSzPts val="1800"/>
              <a:buNone/>
              <a:defRPr/>
            </a:lvl4pPr>
            <a:lvl5pPr indent="-228600" lvl="4" marL="2286000" algn="l">
              <a:lnSpc>
                <a:spcPct val="11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3"/>
          <p:cNvSpPr txBox="1"/>
          <p:nvPr>
            <p:ph idx="10" type="dt"/>
          </p:nvPr>
        </p:nvSpPr>
        <p:spPr>
          <a:xfrm>
            <a:off x="6096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3"/>
          <p:cNvSpPr txBox="1"/>
          <p:nvPr>
            <p:ph idx="12" type="sldNum"/>
          </p:nvPr>
        </p:nvSpPr>
        <p:spPr>
          <a:xfrm>
            <a:off x="101346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4"/>
          <p:cNvSpPr txBox="1"/>
          <p:nvPr>
            <p:ph type="title"/>
          </p:nvPr>
        </p:nvSpPr>
        <p:spPr>
          <a:xfrm>
            <a:off x="609600" y="557784"/>
            <a:ext cx="10972800"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4"/>
          <p:cNvSpPr txBox="1"/>
          <p:nvPr>
            <p:ph idx="1" type="body"/>
          </p:nvPr>
        </p:nvSpPr>
        <p:spPr>
          <a:xfrm>
            <a:off x="609600" y="2106204"/>
            <a:ext cx="10972800" cy="403653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800"/>
              <a:buNone/>
              <a:defRPr/>
            </a:lvl1pPr>
            <a:lvl2pPr indent="-228600" lvl="1" marL="914400" algn="l">
              <a:lnSpc>
                <a:spcPct val="110000"/>
              </a:lnSpc>
              <a:spcBef>
                <a:spcPts val="500"/>
              </a:spcBef>
              <a:spcAft>
                <a:spcPts val="0"/>
              </a:spcAft>
              <a:buSzPts val="1800"/>
              <a:buNone/>
              <a:defRPr/>
            </a:lvl2pPr>
            <a:lvl3pPr indent="-228600" lvl="2" marL="1371600" algn="l">
              <a:lnSpc>
                <a:spcPct val="110000"/>
              </a:lnSpc>
              <a:spcBef>
                <a:spcPts val="500"/>
              </a:spcBef>
              <a:spcAft>
                <a:spcPts val="0"/>
              </a:spcAft>
              <a:buSzPts val="1800"/>
              <a:buNone/>
              <a:defRPr/>
            </a:lvl3pPr>
            <a:lvl4pPr indent="-228600" lvl="3" marL="1828800" algn="l">
              <a:lnSpc>
                <a:spcPct val="110000"/>
              </a:lnSpc>
              <a:spcBef>
                <a:spcPts val="500"/>
              </a:spcBef>
              <a:spcAft>
                <a:spcPts val="0"/>
              </a:spcAft>
              <a:buSzPts val="1800"/>
              <a:buNone/>
              <a:defRPr/>
            </a:lvl4pPr>
            <a:lvl5pPr indent="-228600" lvl="4" marL="2286000" algn="l">
              <a:lnSpc>
                <a:spcPct val="11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4"/>
          <p:cNvSpPr txBox="1"/>
          <p:nvPr>
            <p:ph idx="10" type="dt"/>
          </p:nvPr>
        </p:nvSpPr>
        <p:spPr>
          <a:xfrm>
            <a:off x="6096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2" type="sldNum"/>
          </p:nvPr>
        </p:nvSpPr>
        <p:spPr>
          <a:xfrm>
            <a:off x="101346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5"/>
          <p:cNvSpPr txBox="1"/>
          <p:nvPr>
            <p:ph type="title"/>
          </p:nvPr>
        </p:nvSpPr>
        <p:spPr>
          <a:xfrm>
            <a:off x="612648" y="557784"/>
            <a:ext cx="10969752" cy="314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5"/>
          <p:cNvSpPr txBox="1"/>
          <p:nvPr>
            <p:ph idx="1" type="body"/>
          </p:nvPr>
        </p:nvSpPr>
        <p:spPr>
          <a:xfrm>
            <a:off x="612648" y="3902207"/>
            <a:ext cx="10969752" cy="2187443"/>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2000"/>
              <a:buNone/>
              <a:defRPr sz="2000">
                <a:solidFill>
                  <a:schemeClr val="dk1"/>
                </a:solidFill>
              </a:defRPr>
            </a:lvl1pPr>
            <a:lvl2pPr indent="-228600" lvl="1" marL="914400" algn="l">
              <a:lnSpc>
                <a:spcPct val="110000"/>
              </a:lnSpc>
              <a:spcBef>
                <a:spcPts val="500"/>
              </a:spcBef>
              <a:spcAft>
                <a:spcPts val="0"/>
              </a:spcAft>
              <a:buSzPts val="2000"/>
              <a:buNone/>
              <a:defRPr sz="2000">
                <a:solidFill>
                  <a:srgbClr val="888888"/>
                </a:solidFill>
              </a:defRPr>
            </a:lvl2pPr>
            <a:lvl3pPr indent="-228600" lvl="2" marL="1371600" algn="l">
              <a:lnSpc>
                <a:spcPct val="110000"/>
              </a:lnSpc>
              <a:spcBef>
                <a:spcPts val="500"/>
              </a:spcBef>
              <a:spcAft>
                <a:spcPts val="0"/>
              </a:spcAft>
              <a:buSzPts val="1800"/>
              <a:buNone/>
              <a:defRPr sz="1800">
                <a:solidFill>
                  <a:srgbClr val="888888"/>
                </a:solidFill>
              </a:defRPr>
            </a:lvl3pPr>
            <a:lvl4pPr indent="-228600" lvl="3" marL="1828800" algn="l">
              <a:lnSpc>
                <a:spcPct val="110000"/>
              </a:lnSpc>
              <a:spcBef>
                <a:spcPts val="500"/>
              </a:spcBef>
              <a:spcAft>
                <a:spcPts val="0"/>
              </a:spcAft>
              <a:buSzPts val="1600"/>
              <a:buNone/>
              <a:defRPr sz="1600">
                <a:solidFill>
                  <a:srgbClr val="888888"/>
                </a:solidFill>
              </a:defRPr>
            </a:lvl4pPr>
            <a:lvl5pPr indent="-228600" lvl="4" marL="2286000" algn="l">
              <a:lnSpc>
                <a:spcPct val="11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15"/>
          <p:cNvSpPr txBox="1"/>
          <p:nvPr>
            <p:ph idx="10" type="dt"/>
          </p:nvPr>
        </p:nvSpPr>
        <p:spPr>
          <a:xfrm>
            <a:off x="6096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2" type="sldNum"/>
          </p:nvPr>
        </p:nvSpPr>
        <p:spPr>
          <a:xfrm>
            <a:off x="101346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6"/>
          <p:cNvSpPr txBox="1"/>
          <p:nvPr>
            <p:ph type="title"/>
          </p:nvPr>
        </p:nvSpPr>
        <p:spPr>
          <a:xfrm>
            <a:off x="609600" y="557784"/>
            <a:ext cx="10972800"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6"/>
          <p:cNvSpPr txBox="1"/>
          <p:nvPr>
            <p:ph idx="1" type="body"/>
          </p:nvPr>
        </p:nvSpPr>
        <p:spPr>
          <a:xfrm>
            <a:off x="609600" y="2081369"/>
            <a:ext cx="5410200" cy="4095593"/>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800"/>
              <a:buNone/>
              <a:defRPr/>
            </a:lvl1pPr>
            <a:lvl2pPr indent="-228600" lvl="1" marL="914400" algn="l">
              <a:lnSpc>
                <a:spcPct val="110000"/>
              </a:lnSpc>
              <a:spcBef>
                <a:spcPts val="500"/>
              </a:spcBef>
              <a:spcAft>
                <a:spcPts val="0"/>
              </a:spcAft>
              <a:buSzPts val="1800"/>
              <a:buNone/>
              <a:defRPr/>
            </a:lvl2pPr>
            <a:lvl3pPr indent="-228600" lvl="2" marL="1371600" algn="l">
              <a:lnSpc>
                <a:spcPct val="110000"/>
              </a:lnSpc>
              <a:spcBef>
                <a:spcPts val="500"/>
              </a:spcBef>
              <a:spcAft>
                <a:spcPts val="0"/>
              </a:spcAft>
              <a:buSzPts val="1800"/>
              <a:buNone/>
              <a:defRPr/>
            </a:lvl3pPr>
            <a:lvl4pPr indent="-228600" lvl="3" marL="1828800" algn="l">
              <a:lnSpc>
                <a:spcPct val="110000"/>
              </a:lnSpc>
              <a:spcBef>
                <a:spcPts val="500"/>
              </a:spcBef>
              <a:spcAft>
                <a:spcPts val="0"/>
              </a:spcAft>
              <a:buSzPts val="1800"/>
              <a:buNone/>
              <a:defRPr/>
            </a:lvl4pPr>
            <a:lvl5pPr indent="-228600" lvl="4" marL="2286000" algn="l">
              <a:lnSpc>
                <a:spcPct val="11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6"/>
          <p:cNvSpPr txBox="1"/>
          <p:nvPr>
            <p:ph idx="2" type="body"/>
          </p:nvPr>
        </p:nvSpPr>
        <p:spPr>
          <a:xfrm>
            <a:off x="6172202" y="2081369"/>
            <a:ext cx="5410200" cy="4095593"/>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800"/>
              <a:buNone/>
              <a:defRPr/>
            </a:lvl1pPr>
            <a:lvl2pPr indent="-228600" lvl="1" marL="914400" algn="l">
              <a:lnSpc>
                <a:spcPct val="110000"/>
              </a:lnSpc>
              <a:spcBef>
                <a:spcPts val="500"/>
              </a:spcBef>
              <a:spcAft>
                <a:spcPts val="0"/>
              </a:spcAft>
              <a:buSzPts val="1800"/>
              <a:buNone/>
              <a:defRPr/>
            </a:lvl2pPr>
            <a:lvl3pPr indent="-228600" lvl="2" marL="1371600" algn="l">
              <a:lnSpc>
                <a:spcPct val="110000"/>
              </a:lnSpc>
              <a:spcBef>
                <a:spcPts val="500"/>
              </a:spcBef>
              <a:spcAft>
                <a:spcPts val="0"/>
              </a:spcAft>
              <a:buSzPts val="1800"/>
              <a:buNone/>
              <a:defRPr/>
            </a:lvl3pPr>
            <a:lvl4pPr indent="-228600" lvl="3" marL="1828800" algn="l">
              <a:lnSpc>
                <a:spcPct val="110000"/>
              </a:lnSpc>
              <a:spcBef>
                <a:spcPts val="500"/>
              </a:spcBef>
              <a:spcAft>
                <a:spcPts val="0"/>
              </a:spcAft>
              <a:buSzPts val="1800"/>
              <a:buNone/>
              <a:defRPr/>
            </a:lvl4pPr>
            <a:lvl5pPr indent="-228600" lvl="4" marL="2286000" algn="l">
              <a:lnSpc>
                <a:spcPct val="11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6"/>
          <p:cNvSpPr txBox="1"/>
          <p:nvPr>
            <p:ph idx="10" type="dt"/>
          </p:nvPr>
        </p:nvSpPr>
        <p:spPr>
          <a:xfrm>
            <a:off x="6096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2" type="sldNum"/>
          </p:nvPr>
        </p:nvSpPr>
        <p:spPr>
          <a:xfrm>
            <a:off x="101346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17"/>
          <p:cNvSpPr txBox="1"/>
          <p:nvPr>
            <p:ph type="title"/>
          </p:nvPr>
        </p:nvSpPr>
        <p:spPr>
          <a:xfrm>
            <a:off x="609600" y="365125"/>
            <a:ext cx="10745788"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7"/>
          <p:cNvSpPr txBox="1"/>
          <p:nvPr>
            <p:ph idx="1" type="body"/>
          </p:nvPr>
        </p:nvSpPr>
        <p:spPr>
          <a:xfrm>
            <a:off x="609600" y="1895096"/>
            <a:ext cx="5387975"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SzPts val="2400"/>
              <a:buNone/>
              <a:defRPr b="0" i="0" sz="2400"/>
            </a:lvl1pPr>
            <a:lvl2pPr indent="-228600" lvl="1" marL="914400" algn="l">
              <a:lnSpc>
                <a:spcPct val="110000"/>
              </a:lnSpc>
              <a:spcBef>
                <a:spcPts val="500"/>
              </a:spcBef>
              <a:spcAft>
                <a:spcPts val="0"/>
              </a:spcAft>
              <a:buSzPts val="2000"/>
              <a:buNone/>
              <a:defRPr b="1" sz="2000"/>
            </a:lvl2pPr>
            <a:lvl3pPr indent="-228600" lvl="2" marL="1371600" algn="l">
              <a:lnSpc>
                <a:spcPct val="110000"/>
              </a:lnSpc>
              <a:spcBef>
                <a:spcPts val="500"/>
              </a:spcBef>
              <a:spcAft>
                <a:spcPts val="0"/>
              </a:spcAft>
              <a:buSzPts val="1800"/>
              <a:buNone/>
              <a:defRPr b="1" sz="1800"/>
            </a:lvl3pPr>
            <a:lvl4pPr indent="-228600" lvl="3" marL="1828800" algn="l">
              <a:lnSpc>
                <a:spcPct val="110000"/>
              </a:lnSpc>
              <a:spcBef>
                <a:spcPts val="500"/>
              </a:spcBef>
              <a:spcAft>
                <a:spcPts val="0"/>
              </a:spcAft>
              <a:buSzPts val="1600"/>
              <a:buNone/>
              <a:defRPr b="1" sz="1600"/>
            </a:lvl4pPr>
            <a:lvl5pPr indent="-228600" lvl="4" marL="2286000" algn="l">
              <a:lnSpc>
                <a:spcPct val="11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7"/>
          <p:cNvSpPr txBox="1"/>
          <p:nvPr>
            <p:ph idx="2" type="body"/>
          </p:nvPr>
        </p:nvSpPr>
        <p:spPr>
          <a:xfrm>
            <a:off x="609600" y="2842211"/>
            <a:ext cx="5387975" cy="334745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800"/>
              <a:buNone/>
              <a:defRPr/>
            </a:lvl1pPr>
            <a:lvl2pPr indent="-228600" lvl="1" marL="914400" algn="l">
              <a:lnSpc>
                <a:spcPct val="110000"/>
              </a:lnSpc>
              <a:spcBef>
                <a:spcPts val="500"/>
              </a:spcBef>
              <a:spcAft>
                <a:spcPts val="0"/>
              </a:spcAft>
              <a:buSzPts val="1800"/>
              <a:buNone/>
              <a:defRPr/>
            </a:lvl2pPr>
            <a:lvl3pPr indent="-228600" lvl="2" marL="1371600" algn="l">
              <a:lnSpc>
                <a:spcPct val="110000"/>
              </a:lnSpc>
              <a:spcBef>
                <a:spcPts val="500"/>
              </a:spcBef>
              <a:spcAft>
                <a:spcPts val="0"/>
              </a:spcAft>
              <a:buSzPts val="1800"/>
              <a:buNone/>
              <a:defRPr/>
            </a:lvl3pPr>
            <a:lvl4pPr indent="-228600" lvl="3" marL="1828800" algn="l">
              <a:lnSpc>
                <a:spcPct val="110000"/>
              </a:lnSpc>
              <a:spcBef>
                <a:spcPts val="500"/>
              </a:spcBef>
              <a:spcAft>
                <a:spcPts val="0"/>
              </a:spcAft>
              <a:buSzPts val="1800"/>
              <a:buNone/>
              <a:defRPr/>
            </a:lvl4pPr>
            <a:lvl5pPr indent="-228600" lvl="4" marL="2286000" algn="l">
              <a:lnSpc>
                <a:spcPct val="11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3" type="body"/>
          </p:nvPr>
        </p:nvSpPr>
        <p:spPr>
          <a:xfrm>
            <a:off x="6167890" y="1895096"/>
            <a:ext cx="541451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SzPts val="2400"/>
              <a:buNone/>
              <a:defRPr b="0" i="0" sz="2400"/>
            </a:lvl1pPr>
            <a:lvl2pPr indent="-228600" lvl="1" marL="914400" algn="l">
              <a:lnSpc>
                <a:spcPct val="110000"/>
              </a:lnSpc>
              <a:spcBef>
                <a:spcPts val="500"/>
              </a:spcBef>
              <a:spcAft>
                <a:spcPts val="0"/>
              </a:spcAft>
              <a:buSzPts val="2000"/>
              <a:buNone/>
              <a:defRPr b="1" sz="2000"/>
            </a:lvl2pPr>
            <a:lvl3pPr indent="-228600" lvl="2" marL="1371600" algn="l">
              <a:lnSpc>
                <a:spcPct val="110000"/>
              </a:lnSpc>
              <a:spcBef>
                <a:spcPts val="500"/>
              </a:spcBef>
              <a:spcAft>
                <a:spcPts val="0"/>
              </a:spcAft>
              <a:buSzPts val="1800"/>
              <a:buNone/>
              <a:defRPr b="1" sz="1800"/>
            </a:lvl3pPr>
            <a:lvl4pPr indent="-228600" lvl="3" marL="1828800" algn="l">
              <a:lnSpc>
                <a:spcPct val="110000"/>
              </a:lnSpc>
              <a:spcBef>
                <a:spcPts val="500"/>
              </a:spcBef>
              <a:spcAft>
                <a:spcPts val="0"/>
              </a:spcAft>
              <a:buSzPts val="1600"/>
              <a:buNone/>
              <a:defRPr b="1" sz="1600"/>
            </a:lvl4pPr>
            <a:lvl5pPr indent="-228600" lvl="4" marL="2286000" algn="l">
              <a:lnSpc>
                <a:spcPct val="11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7"/>
          <p:cNvSpPr txBox="1"/>
          <p:nvPr>
            <p:ph idx="4" type="body"/>
          </p:nvPr>
        </p:nvSpPr>
        <p:spPr>
          <a:xfrm>
            <a:off x="6167890" y="2842211"/>
            <a:ext cx="5414510" cy="334745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800"/>
              <a:buNone/>
              <a:defRPr/>
            </a:lvl1pPr>
            <a:lvl2pPr indent="-228600" lvl="1" marL="914400" algn="l">
              <a:lnSpc>
                <a:spcPct val="110000"/>
              </a:lnSpc>
              <a:spcBef>
                <a:spcPts val="500"/>
              </a:spcBef>
              <a:spcAft>
                <a:spcPts val="0"/>
              </a:spcAft>
              <a:buSzPts val="1800"/>
              <a:buNone/>
              <a:defRPr/>
            </a:lvl2pPr>
            <a:lvl3pPr indent="-228600" lvl="2" marL="1371600" algn="l">
              <a:lnSpc>
                <a:spcPct val="110000"/>
              </a:lnSpc>
              <a:spcBef>
                <a:spcPts val="500"/>
              </a:spcBef>
              <a:spcAft>
                <a:spcPts val="0"/>
              </a:spcAft>
              <a:buSzPts val="1800"/>
              <a:buNone/>
              <a:defRPr/>
            </a:lvl3pPr>
            <a:lvl4pPr indent="-228600" lvl="3" marL="1828800" algn="l">
              <a:lnSpc>
                <a:spcPct val="110000"/>
              </a:lnSpc>
              <a:spcBef>
                <a:spcPts val="500"/>
              </a:spcBef>
              <a:spcAft>
                <a:spcPts val="0"/>
              </a:spcAft>
              <a:buSzPts val="1800"/>
              <a:buNone/>
              <a:defRPr/>
            </a:lvl4pPr>
            <a:lvl5pPr indent="-228600" lvl="4" marL="2286000" algn="l">
              <a:lnSpc>
                <a:spcPct val="11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10" type="dt"/>
          </p:nvPr>
        </p:nvSpPr>
        <p:spPr>
          <a:xfrm>
            <a:off x="6096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2" type="sldNum"/>
          </p:nvPr>
        </p:nvSpPr>
        <p:spPr>
          <a:xfrm>
            <a:off x="101346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8"/>
          <p:cNvSpPr txBox="1"/>
          <p:nvPr>
            <p:ph type="title"/>
          </p:nvPr>
        </p:nvSpPr>
        <p:spPr>
          <a:xfrm>
            <a:off x="609600" y="557784"/>
            <a:ext cx="10972800"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8"/>
          <p:cNvSpPr txBox="1"/>
          <p:nvPr>
            <p:ph idx="10" type="dt"/>
          </p:nvPr>
        </p:nvSpPr>
        <p:spPr>
          <a:xfrm>
            <a:off x="6096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2" type="sldNum"/>
          </p:nvPr>
        </p:nvSpPr>
        <p:spPr>
          <a:xfrm>
            <a:off x="101346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9"/>
          <p:cNvSpPr txBox="1"/>
          <p:nvPr>
            <p:ph idx="10" type="dt"/>
          </p:nvPr>
        </p:nvSpPr>
        <p:spPr>
          <a:xfrm>
            <a:off x="6096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2" type="sldNum"/>
          </p:nvPr>
        </p:nvSpPr>
        <p:spPr>
          <a:xfrm>
            <a:off x="101346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20"/>
          <p:cNvSpPr txBox="1"/>
          <p:nvPr>
            <p:ph type="title"/>
          </p:nvPr>
        </p:nvSpPr>
        <p:spPr>
          <a:xfrm>
            <a:off x="612649" y="457199"/>
            <a:ext cx="4970822" cy="266020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0"/>
          <p:cNvSpPr txBox="1"/>
          <p:nvPr>
            <p:ph idx="1" type="body"/>
          </p:nvPr>
        </p:nvSpPr>
        <p:spPr>
          <a:xfrm>
            <a:off x="6096000" y="457200"/>
            <a:ext cx="5483352" cy="5744003"/>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2800"/>
              <a:buNone/>
              <a:defRPr sz="2800"/>
            </a:lvl1pPr>
            <a:lvl2pPr indent="-228600" lvl="1" marL="914400" algn="l">
              <a:lnSpc>
                <a:spcPct val="110000"/>
              </a:lnSpc>
              <a:spcBef>
                <a:spcPts val="500"/>
              </a:spcBef>
              <a:spcAft>
                <a:spcPts val="0"/>
              </a:spcAft>
              <a:buSzPts val="2400"/>
              <a:buNone/>
              <a:defRPr sz="2400"/>
            </a:lvl2pPr>
            <a:lvl3pPr indent="-228600" lvl="2" marL="1371600" algn="l">
              <a:lnSpc>
                <a:spcPct val="110000"/>
              </a:lnSpc>
              <a:spcBef>
                <a:spcPts val="500"/>
              </a:spcBef>
              <a:spcAft>
                <a:spcPts val="0"/>
              </a:spcAft>
              <a:buSzPts val="2000"/>
              <a:buNone/>
              <a:defRPr sz="2000"/>
            </a:lvl3pPr>
            <a:lvl4pPr indent="-228600" lvl="3" marL="1828800" algn="l">
              <a:lnSpc>
                <a:spcPct val="110000"/>
              </a:lnSpc>
              <a:spcBef>
                <a:spcPts val="500"/>
              </a:spcBef>
              <a:spcAft>
                <a:spcPts val="0"/>
              </a:spcAft>
              <a:buSzPts val="1800"/>
              <a:buNone/>
              <a:defRPr sz="1800"/>
            </a:lvl4pPr>
            <a:lvl5pPr indent="-228600" lvl="4" marL="2286000" algn="l">
              <a:lnSpc>
                <a:spcPct val="110000"/>
              </a:lnSpc>
              <a:spcBef>
                <a:spcPts val="500"/>
              </a:spcBef>
              <a:spcAft>
                <a:spcPts val="0"/>
              </a:spcAft>
              <a:buSzPts val="1800"/>
              <a:buNone/>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20"/>
          <p:cNvSpPr txBox="1"/>
          <p:nvPr>
            <p:ph idx="2" type="body"/>
          </p:nvPr>
        </p:nvSpPr>
        <p:spPr>
          <a:xfrm>
            <a:off x="612649" y="3329989"/>
            <a:ext cx="4970822" cy="287121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2000"/>
              <a:buNone/>
              <a:defRPr sz="2000"/>
            </a:lvl1pPr>
            <a:lvl2pPr indent="-228600" lvl="1" marL="914400" algn="l">
              <a:lnSpc>
                <a:spcPct val="110000"/>
              </a:lnSpc>
              <a:spcBef>
                <a:spcPts val="500"/>
              </a:spcBef>
              <a:spcAft>
                <a:spcPts val="0"/>
              </a:spcAft>
              <a:buSzPts val="1400"/>
              <a:buNone/>
              <a:defRPr sz="1400"/>
            </a:lvl2pPr>
            <a:lvl3pPr indent="-228600" lvl="2" marL="1371600" algn="l">
              <a:lnSpc>
                <a:spcPct val="110000"/>
              </a:lnSpc>
              <a:spcBef>
                <a:spcPts val="500"/>
              </a:spcBef>
              <a:spcAft>
                <a:spcPts val="0"/>
              </a:spcAft>
              <a:buSzPts val="1200"/>
              <a:buNone/>
              <a:defRPr sz="1200"/>
            </a:lvl3pPr>
            <a:lvl4pPr indent="-228600" lvl="3" marL="1828800" algn="l">
              <a:lnSpc>
                <a:spcPct val="110000"/>
              </a:lnSpc>
              <a:spcBef>
                <a:spcPts val="500"/>
              </a:spcBef>
              <a:spcAft>
                <a:spcPts val="0"/>
              </a:spcAft>
              <a:buSzPts val="1000"/>
              <a:buNone/>
              <a:defRPr sz="1000"/>
            </a:lvl4pPr>
            <a:lvl5pPr indent="-228600" lvl="4" marL="2286000" algn="l">
              <a:lnSpc>
                <a:spcPct val="11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20"/>
          <p:cNvSpPr txBox="1"/>
          <p:nvPr>
            <p:ph idx="10" type="dt"/>
          </p:nvPr>
        </p:nvSpPr>
        <p:spPr>
          <a:xfrm>
            <a:off x="6096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0"/>
          <p:cNvSpPr txBox="1"/>
          <p:nvPr>
            <p:ph idx="12" type="sldNum"/>
          </p:nvPr>
        </p:nvSpPr>
        <p:spPr>
          <a:xfrm>
            <a:off x="101346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21"/>
          <p:cNvSpPr txBox="1"/>
          <p:nvPr>
            <p:ph type="title"/>
          </p:nvPr>
        </p:nvSpPr>
        <p:spPr>
          <a:xfrm>
            <a:off x="612649" y="457199"/>
            <a:ext cx="4970822" cy="266748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1"/>
          <p:cNvSpPr/>
          <p:nvPr>
            <p:ph idx="2" type="pic"/>
          </p:nvPr>
        </p:nvSpPr>
        <p:spPr>
          <a:xfrm>
            <a:off x="6096000" y="457199"/>
            <a:ext cx="5483352" cy="5403851"/>
          </a:xfrm>
          <a:prstGeom prst="rect">
            <a:avLst/>
          </a:prstGeom>
          <a:noFill/>
          <a:ln>
            <a:noFill/>
          </a:ln>
        </p:spPr>
      </p:sp>
      <p:sp>
        <p:nvSpPr>
          <p:cNvPr id="66" name="Google Shape;66;p21"/>
          <p:cNvSpPr txBox="1"/>
          <p:nvPr>
            <p:ph idx="1" type="body"/>
          </p:nvPr>
        </p:nvSpPr>
        <p:spPr>
          <a:xfrm>
            <a:off x="612649" y="3322708"/>
            <a:ext cx="4970822" cy="254628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800"/>
              <a:buNone/>
              <a:defRPr sz="1800"/>
            </a:lvl1pPr>
            <a:lvl2pPr indent="-228600" lvl="1" marL="914400" algn="l">
              <a:lnSpc>
                <a:spcPct val="110000"/>
              </a:lnSpc>
              <a:spcBef>
                <a:spcPts val="500"/>
              </a:spcBef>
              <a:spcAft>
                <a:spcPts val="0"/>
              </a:spcAft>
              <a:buSzPts val="1400"/>
              <a:buNone/>
              <a:defRPr sz="1400"/>
            </a:lvl2pPr>
            <a:lvl3pPr indent="-228600" lvl="2" marL="1371600" algn="l">
              <a:lnSpc>
                <a:spcPct val="110000"/>
              </a:lnSpc>
              <a:spcBef>
                <a:spcPts val="500"/>
              </a:spcBef>
              <a:spcAft>
                <a:spcPts val="0"/>
              </a:spcAft>
              <a:buSzPts val="1200"/>
              <a:buNone/>
              <a:defRPr sz="1200"/>
            </a:lvl3pPr>
            <a:lvl4pPr indent="-228600" lvl="3" marL="1828800" algn="l">
              <a:lnSpc>
                <a:spcPct val="110000"/>
              </a:lnSpc>
              <a:spcBef>
                <a:spcPts val="500"/>
              </a:spcBef>
              <a:spcAft>
                <a:spcPts val="0"/>
              </a:spcAft>
              <a:buSzPts val="1000"/>
              <a:buNone/>
              <a:defRPr sz="1000"/>
            </a:lvl4pPr>
            <a:lvl5pPr indent="-228600" lvl="4" marL="2286000" algn="l">
              <a:lnSpc>
                <a:spcPct val="11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21"/>
          <p:cNvSpPr txBox="1"/>
          <p:nvPr>
            <p:ph idx="10" type="dt"/>
          </p:nvPr>
        </p:nvSpPr>
        <p:spPr>
          <a:xfrm>
            <a:off x="6096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txBox="1"/>
          <p:nvPr>
            <p:ph idx="12" type="sldNum"/>
          </p:nvPr>
        </p:nvSpPr>
        <p:spPr>
          <a:xfrm>
            <a:off x="101346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2"/>
          <p:cNvSpPr/>
          <p:nvPr/>
        </p:nvSpPr>
        <p:spPr>
          <a:xfrm>
            <a:off x="0" y="0"/>
            <a:ext cx="12192001" cy="6858000"/>
          </a:xfrm>
          <a:prstGeom prst="rect">
            <a:avLst/>
          </a:prstGeom>
          <a:solidFill>
            <a:srgbClr val="AEAEAE">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7" name="Google Shape;7;p12"/>
          <p:cNvSpPr/>
          <p:nvPr/>
        </p:nvSpPr>
        <p:spPr>
          <a:xfrm>
            <a:off x="-1" y="232968"/>
            <a:ext cx="9560477" cy="6625032"/>
          </a:xfrm>
          <a:custGeom>
            <a:rect b="b" l="l" r="r" t="t"/>
            <a:pathLst>
              <a:path extrusionOk="0" h="6858000" w="9263816">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 name="Google Shape;8;p12"/>
          <p:cNvSpPr txBox="1"/>
          <p:nvPr>
            <p:ph type="title"/>
          </p:nvPr>
        </p:nvSpPr>
        <p:spPr>
          <a:xfrm>
            <a:off x="609600" y="557784"/>
            <a:ext cx="10972800" cy="1325563"/>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2"/>
          <p:cNvSpPr txBox="1"/>
          <p:nvPr>
            <p:ph idx="1" type="body"/>
          </p:nvPr>
        </p:nvSpPr>
        <p:spPr>
          <a:xfrm>
            <a:off x="609600" y="2106204"/>
            <a:ext cx="10972800" cy="4036534"/>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0000"/>
              </a:lnSpc>
              <a:spcBef>
                <a:spcPts val="1000"/>
              </a:spcBef>
              <a:spcAft>
                <a:spcPts val="0"/>
              </a:spcAft>
              <a:buClr>
                <a:schemeClr val="accent5"/>
              </a:buClr>
              <a:buSzPts val="2000"/>
              <a:buFont typeface="Avenir"/>
              <a:buNone/>
              <a:defRPr b="0" i="0" sz="2000" u="none" cap="none" strike="noStrike">
                <a:solidFill>
                  <a:schemeClr val="dk1"/>
                </a:solidFill>
                <a:latin typeface="Avenir"/>
                <a:ea typeface="Avenir"/>
                <a:cs typeface="Avenir"/>
                <a:sym typeface="Avenir"/>
              </a:defRPr>
            </a:lvl1pPr>
            <a:lvl2pPr indent="-228600" lvl="1" marL="914400" marR="0" rtl="0" algn="l">
              <a:lnSpc>
                <a:spcPct val="110000"/>
              </a:lnSpc>
              <a:spcBef>
                <a:spcPts val="500"/>
              </a:spcBef>
              <a:spcAft>
                <a:spcPts val="0"/>
              </a:spcAft>
              <a:buClr>
                <a:schemeClr val="accent5"/>
              </a:buClr>
              <a:buSzPts val="1800"/>
              <a:buFont typeface="Avenir"/>
              <a:buNone/>
              <a:defRPr b="0" i="0" sz="1800" u="none" cap="none" strike="noStrike">
                <a:solidFill>
                  <a:schemeClr val="dk1"/>
                </a:solidFill>
                <a:latin typeface="Avenir"/>
                <a:ea typeface="Avenir"/>
                <a:cs typeface="Avenir"/>
                <a:sym typeface="Avenir"/>
              </a:defRPr>
            </a:lvl2pPr>
            <a:lvl3pPr indent="-228600" lvl="2" marL="1371600" marR="0" rtl="0" algn="l">
              <a:lnSpc>
                <a:spcPct val="110000"/>
              </a:lnSpc>
              <a:spcBef>
                <a:spcPts val="500"/>
              </a:spcBef>
              <a:spcAft>
                <a:spcPts val="0"/>
              </a:spcAft>
              <a:buClr>
                <a:schemeClr val="accent5"/>
              </a:buClr>
              <a:buSzPts val="1600"/>
              <a:buFont typeface="Avenir"/>
              <a:buNone/>
              <a:defRPr b="0" i="0" sz="1600" u="none" cap="none" strike="noStrike">
                <a:solidFill>
                  <a:schemeClr val="dk1"/>
                </a:solidFill>
                <a:latin typeface="Avenir"/>
                <a:ea typeface="Avenir"/>
                <a:cs typeface="Avenir"/>
                <a:sym typeface="Avenir"/>
              </a:defRPr>
            </a:lvl3pPr>
            <a:lvl4pPr indent="-228600" lvl="3" marL="1828800" marR="0" rtl="0" algn="l">
              <a:lnSpc>
                <a:spcPct val="110000"/>
              </a:lnSpc>
              <a:spcBef>
                <a:spcPts val="500"/>
              </a:spcBef>
              <a:spcAft>
                <a:spcPts val="0"/>
              </a:spcAft>
              <a:buClr>
                <a:schemeClr val="accent5"/>
              </a:buClr>
              <a:buSzPts val="1400"/>
              <a:buFont typeface="Avenir"/>
              <a:buNone/>
              <a:defRPr b="0" i="0" sz="1400" u="none" cap="none" strike="noStrike">
                <a:solidFill>
                  <a:schemeClr val="dk1"/>
                </a:solidFill>
                <a:latin typeface="Avenir"/>
                <a:ea typeface="Avenir"/>
                <a:cs typeface="Avenir"/>
                <a:sym typeface="Avenir"/>
              </a:defRPr>
            </a:lvl4pPr>
            <a:lvl5pPr indent="-228600" lvl="4" marL="2286000" marR="0" rtl="0" algn="l">
              <a:lnSpc>
                <a:spcPct val="110000"/>
              </a:lnSpc>
              <a:spcBef>
                <a:spcPts val="500"/>
              </a:spcBef>
              <a:spcAft>
                <a:spcPts val="0"/>
              </a:spcAft>
              <a:buClr>
                <a:schemeClr val="accent5"/>
              </a:buClr>
              <a:buSzPts val="1400"/>
              <a:buFont typeface="Avenir"/>
              <a:buNone/>
              <a:defRPr b="0" i="0" sz="14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0" name="Google Shape;10;p12"/>
          <p:cNvSpPr txBox="1"/>
          <p:nvPr>
            <p:ph idx="10" type="dt"/>
          </p:nvPr>
        </p:nvSpPr>
        <p:spPr>
          <a:xfrm>
            <a:off x="6096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1" name="Google Shape;1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2" name="Google Shape;12;p12"/>
          <p:cNvSpPr txBox="1"/>
          <p:nvPr>
            <p:ph idx="12" type="sldNum"/>
          </p:nvPr>
        </p:nvSpPr>
        <p:spPr>
          <a:xfrm>
            <a:off x="10134600" y="6356350"/>
            <a:ext cx="1447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800" u="none" cap="none" strike="noStrike">
                <a:solidFill>
                  <a:schemeClr val="dk1"/>
                </a:solidFill>
                <a:latin typeface="Avenir"/>
                <a:ea typeface="Avenir"/>
                <a:cs typeface="Avenir"/>
                <a:sym typeface="Avenir"/>
              </a:defRPr>
            </a:lvl1pPr>
            <a:lvl2pPr indent="0" lvl="1" marL="0" marR="0" rtl="0" algn="r">
              <a:spcBef>
                <a:spcPts val="0"/>
              </a:spcBef>
              <a:buNone/>
              <a:defRPr b="0" i="0" sz="800" u="none" cap="none" strike="noStrike">
                <a:solidFill>
                  <a:schemeClr val="dk1"/>
                </a:solidFill>
                <a:latin typeface="Avenir"/>
                <a:ea typeface="Avenir"/>
                <a:cs typeface="Avenir"/>
                <a:sym typeface="Avenir"/>
              </a:defRPr>
            </a:lvl2pPr>
            <a:lvl3pPr indent="0" lvl="2" marL="0" marR="0" rtl="0" algn="r">
              <a:spcBef>
                <a:spcPts val="0"/>
              </a:spcBef>
              <a:buNone/>
              <a:defRPr b="0" i="0" sz="800" u="none" cap="none" strike="noStrike">
                <a:solidFill>
                  <a:schemeClr val="dk1"/>
                </a:solidFill>
                <a:latin typeface="Avenir"/>
                <a:ea typeface="Avenir"/>
                <a:cs typeface="Avenir"/>
                <a:sym typeface="Avenir"/>
              </a:defRPr>
            </a:lvl3pPr>
            <a:lvl4pPr indent="0" lvl="3" marL="0" marR="0" rtl="0" algn="r">
              <a:spcBef>
                <a:spcPts val="0"/>
              </a:spcBef>
              <a:buNone/>
              <a:defRPr b="0" i="0" sz="800" u="none" cap="none" strike="noStrike">
                <a:solidFill>
                  <a:schemeClr val="dk1"/>
                </a:solidFill>
                <a:latin typeface="Avenir"/>
                <a:ea typeface="Avenir"/>
                <a:cs typeface="Avenir"/>
                <a:sym typeface="Avenir"/>
              </a:defRPr>
            </a:lvl4pPr>
            <a:lvl5pPr indent="0" lvl="4" marL="0" marR="0" rtl="0" algn="r">
              <a:spcBef>
                <a:spcPts val="0"/>
              </a:spcBef>
              <a:buNone/>
              <a:defRPr b="0" i="0" sz="800" u="none" cap="none" strike="noStrike">
                <a:solidFill>
                  <a:schemeClr val="dk1"/>
                </a:solidFill>
                <a:latin typeface="Avenir"/>
                <a:ea typeface="Avenir"/>
                <a:cs typeface="Avenir"/>
                <a:sym typeface="Avenir"/>
              </a:defRPr>
            </a:lvl5pPr>
            <a:lvl6pPr indent="0" lvl="5" marL="0" marR="0" rtl="0" algn="r">
              <a:spcBef>
                <a:spcPts val="0"/>
              </a:spcBef>
              <a:buNone/>
              <a:defRPr b="0" i="0" sz="800" u="none" cap="none" strike="noStrike">
                <a:solidFill>
                  <a:schemeClr val="dk1"/>
                </a:solidFill>
                <a:latin typeface="Avenir"/>
                <a:ea typeface="Avenir"/>
                <a:cs typeface="Avenir"/>
                <a:sym typeface="Avenir"/>
              </a:defRPr>
            </a:lvl6pPr>
            <a:lvl7pPr indent="0" lvl="6" marL="0" marR="0" rtl="0" algn="r">
              <a:spcBef>
                <a:spcPts val="0"/>
              </a:spcBef>
              <a:buNone/>
              <a:defRPr b="0" i="0" sz="800" u="none" cap="none" strike="noStrike">
                <a:solidFill>
                  <a:schemeClr val="dk1"/>
                </a:solidFill>
                <a:latin typeface="Avenir"/>
                <a:ea typeface="Avenir"/>
                <a:cs typeface="Avenir"/>
                <a:sym typeface="Avenir"/>
              </a:defRPr>
            </a:lvl7pPr>
            <a:lvl8pPr indent="0" lvl="7" marL="0" marR="0" rtl="0" algn="r">
              <a:spcBef>
                <a:spcPts val="0"/>
              </a:spcBef>
              <a:buNone/>
              <a:defRPr b="0" i="0" sz="800" u="none" cap="none" strike="noStrike">
                <a:solidFill>
                  <a:schemeClr val="dk1"/>
                </a:solidFill>
                <a:latin typeface="Avenir"/>
                <a:ea typeface="Avenir"/>
                <a:cs typeface="Avenir"/>
                <a:sym typeface="Avenir"/>
              </a:defRPr>
            </a:lvl8pPr>
            <a:lvl9pPr indent="0" lvl="8" marL="0" marR="0" rtl="0" algn="r">
              <a:spcBef>
                <a:spcPts val="0"/>
              </a:spcBef>
              <a:buNone/>
              <a:defRPr b="0" i="0" sz="8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 name="Shape 85"/>
        <p:cNvGrpSpPr/>
        <p:nvPr/>
      </p:nvGrpSpPr>
      <p:grpSpPr>
        <a:xfrm>
          <a:off x="0" y="0"/>
          <a:ext cx="0" cy="0"/>
          <a:chOff x="0" y="0"/>
          <a:chExt cx="0" cy="0"/>
        </a:xfrm>
      </p:grpSpPr>
      <p:sp>
        <p:nvSpPr>
          <p:cNvPr id="86" name="Google Shape;86;p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2"/>
              </a:solidFill>
              <a:latin typeface="Avenir"/>
              <a:ea typeface="Avenir"/>
              <a:cs typeface="Avenir"/>
              <a:sym typeface="Avenir"/>
            </a:endParaRPr>
          </a:p>
        </p:txBody>
      </p:sp>
      <p:sp>
        <p:nvSpPr>
          <p:cNvPr id="87" name="Google Shape;87;p1"/>
          <p:cNvSpPr/>
          <p:nvPr/>
        </p:nvSpPr>
        <p:spPr>
          <a:xfrm>
            <a:off x="0" y="0"/>
            <a:ext cx="12192001" cy="6858000"/>
          </a:xfrm>
          <a:prstGeom prst="rect">
            <a:avLst/>
          </a:prstGeom>
          <a:solidFill>
            <a:srgbClr val="AEAEAE">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id="88" name="Google Shape;88;p1"/>
          <p:cNvPicPr preferRelativeResize="0"/>
          <p:nvPr/>
        </p:nvPicPr>
        <p:blipFill rotWithShape="1">
          <a:blip r:embed="rId3">
            <a:alphaModFix/>
          </a:blip>
          <a:srcRect b="-1" l="10124" r="13788" t="0"/>
          <a:stretch/>
        </p:blipFill>
        <p:spPr>
          <a:xfrm>
            <a:off x="4285860" y="10"/>
            <a:ext cx="7906139" cy="6857989"/>
          </a:xfrm>
          <a:prstGeom prst="rect">
            <a:avLst/>
          </a:prstGeom>
          <a:noFill/>
          <a:ln>
            <a:noFill/>
          </a:ln>
        </p:spPr>
      </p:pic>
      <p:sp>
        <p:nvSpPr>
          <p:cNvPr id="89" name="Google Shape;89;p1"/>
          <p:cNvSpPr/>
          <p:nvPr/>
        </p:nvSpPr>
        <p:spPr>
          <a:xfrm>
            <a:off x="-1" y="0"/>
            <a:ext cx="5592970" cy="6858000"/>
          </a:xfrm>
          <a:custGeom>
            <a:rect b="b" l="l" r="r" t="t"/>
            <a:pathLst>
              <a:path extrusionOk="0" h="6897159" w="5592970">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90" name="Google Shape;90;p1"/>
          <p:cNvSpPr txBox="1"/>
          <p:nvPr>
            <p:ph type="ctrTitle"/>
          </p:nvPr>
        </p:nvSpPr>
        <p:spPr>
          <a:xfrm>
            <a:off x="690613" y="1122363"/>
            <a:ext cx="3541909" cy="2387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Arial"/>
              <a:buNone/>
            </a:pPr>
            <a:r>
              <a:rPr lang="es-MX"/>
              <a:t>Carbon Footprint</a:t>
            </a:r>
            <a:br>
              <a:rPr lang="es-MX"/>
            </a:br>
            <a:r>
              <a:rPr lang="es-MX"/>
              <a:t>Calculator</a:t>
            </a:r>
            <a:endParaRPr/>
          </a:p>
        </p:txBody>
      </p:sp>
      <p:sp>
        <p:nvSpPr>
          <p:cNvPr id="91" name="Google Shape;91;p1"/>
          <p:cNvSpPr txBox="1"/>
          <p:nvPr>
            <p:ph idx="1" type="subTitle"/>
          </p:nvPr>
        </p:nvSpPr>
        <p:spPr>
          <a:xfrm>
            <a:off x="690613" y="3602038"/>
            <a:ext cx="3541909" cy="23876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000"/>
              <a:buNone/>
            </a:pPr>
            <a:r>
              <a:rPr lang="es-MX"/>
              <a:t>Team 9</a:t>
            </a:r>
            <a:endParaRPr/>
          </a:p>
          <a:p>
            <a:pPr indent="0" lvl="0" marL="0" rtl="0" algn="l">
              <a:lnSpc>
                <a:spcPct val="110000"/>
              </a:lnSpc>
              <a:spcBef>
                <a:spcPts val="0"/>
              </a:spcBef>
              <a:spcAft>
                <a:spcPts val="0"/>
              </a:spcAft>
              <a:buSzPts val="2000"/>
              <a:buNone/>
            </a:pPr>
            <a:r>
              <a:rPr lang="es-MX"/>
              <a:t>Omar Sánchez</a:t>
            </a:r>
            <a:endParaRPr/>
          </a:p>
          <a:p>
            <a:pPr indent="0" lvl="0" marL="0" rtl="0" algn="l">
              <a:lnSpc>
                <a:spcPct val="110000"/>
              </a:lnSpc>
              <a:spcBef>
                <a:spcPts val="0"/>
              </a:spcBef>
              <a:spcAft>
                <a:spcPts val="0"/>
              </a:spcAft>
              <a:buSzPts val="2000"/>
              <a:buNone/>
            </a:pPr>
            <a:r>
              <a:rPr lang="es-MX"/>
              <a:t>Kenzo Matoo</a:t>
            </a:r>
            <a:endParaRPr/>
          </a:p>
          <a:p>
            <a:pPr indent="0" lvl="0" marL="0" rtl="0" algn="l">
              <a:lnSpc>
                <a:spcPct val="110000"/>
              </a:lnSpc>
              <a:spcBef>
                <a:spcPts val="0"/>
              </a:spcBef>
              <a:spcAft>
                <a:spcPts val="0"/>
              </a:spcAft>
              <a:buSzPts val="2000"/>
              <a:buNone/>
            </a:pPr>
            <a:r>
              <a:rPr lang="es-MX"/>
              <a:t>Alexis Vargas</a:t>
            </a:r>
            <a:endParaRPr/>
          </a:p>
          <a:p>
            <a:pPr indent="0" lvl="0" marL="0" rtl="0" algn="l">
              <a:lnSpc>
                <a:spcPct val="110000"/>
              </a:lnSpc>
              <a:spcBef>
                <a:spcPts val="0"/>
              </a:spcBef>
              <a:spcAft>
                <a:spcPts val="0"/>
              </a:spcAft>
              <a:buSzPts val="2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90"/>
                                        </p:tgtEl>
                                        <p:attrNameLst>
                                          <p:attrName>style.visibility</p:attrName>
                                        </p:attrNameLst>
                                      </p:cBhvr>
                                      <p:to>
                                        <p:strVal val="visible"/>
                                      </p:to>
                                    </p:set>
                                    <p:animEffect filter="fade" transition="in">
                                      <p:cBhvr>
                                        <p:cTn dur="4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609600" y="557784"/>
            <a:ext cx="109728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Arial"/>
              <a:buNone/>
            </a:pPr>
            <a:r>
              <a:rPr lang="es-MX"/>
              <a:t>Introduction	</a:t>
            </a:r>
            <a:endParaRPr/>
          </a:p>
        </p:txBody>
      </p:sp>
      <p:sp>
        <p:nvSpPr>
          <p:cNvPr id="97" name="Google Shape;97;p2"/>
          <p:cNvSpPr txBox="1"/>
          <p:nvPr>
            <p:ph idx="1" type="body"/>
          </p:nvPr>
        </p:nvSpPr>
        <p:spPr>
          <a:xfrm>
            <a:off x="609600" y="2106204"/>
            <a:ext cx="10972800" cy="4194012"/>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10000"/>
              </a:lnSpc>
              <a:spcBef>
                <a:spcPts val="0"/>
              </a:spcBef>
              <a:spcAft>
                <a:spcPts val="0"/>
              </a:spcAft>
              <a:buSzPct val="100000"/>
              <a:buNone/>
            </a:pPr>
            <a:r>
              <a:rPr lang="es-MX"/>
              <a:t>We are targeting to the 13th Sustainable Development Goal, which is ”Climate Action”. This because we tought it is important to raise awareness in global warming.</a:t>
            </a:r>
            <a:endParaRPr/>
          </a:p>
          <a:p>
            <a:pPr indent="0" lvl="0" marL="0" rtl="0" algn="l">
              <a:lnSpc>
                <a:spcPct val="110000"/>
              </a:lnSpc>
              <a:spcBef>
                <a:spcPts val="1000"/>
              </a:spcBef>
              <a:spcAft>
                <a:spcPts val="0"/>
              </a:spcAft>
              <a:buSzPct val="100000"/>
              <a:buNone/>
            </a:pPr>
            <a:r>
              <a:t/>
            </a:r>
            <a:endParaRPr/>
          </a:p>
          <a:p>
            <a:pPr indent="0" lvl="0" marL="0" rtl="0" algn="l">
              <a:lnSpc>
                <a:spcPct val="110000"/>
              </a:lnSpc>
              <a:spcBef>
                <a:spcPts val="1000"/>
              </a:spcBef>
              <a:spcAft>
                <a:spcPts val="0"/>
              </a:spcAft>
              <a:buSzPct val="100000"/>
              <a:buNone/>
            </a:pPr>
            <a:r>
              <a:rPr lang="es-MX"/>
              <a:t>What is a carbon footprint?</a:t>
            </a:r>
            <a:endParaRPr/>
          </a:p>
          <a:p>
            <a:pPr indent="0" lvl="0" marL="0" rtl="0" algn="l">
              <a:lnSpc>
                <a:spcPct val="110000"/>
              </a:lnSpc>
              <a:spcBef>
                <a:spcPts val="1000"/>
              </a:spcBef>
              <a:spcAft>
                <a:spcPts val="0"/>
              </a:spcAft>
              <a:buSzPct val="100000"/>
              <a:buNone/>
            </a:pPr>
            <a:r>
              <a:rPr lang="es-MX"/>
              <a:t>The total amount of greenhouse gases generated by our actions, expressed in CO2 equivalents.</a:t>
            </a:r>
            <a:endParaRPr/>
          </a:p>
          <a:p>
            <a:pPr indent="0" lvl="0" marL="0" rtl="0" algn="l">
              <a:lnSpc>
                <a:spcPct val="110000"/>
              </a:lnSpc>
              <a:spcBef>
                <a:spcPts val="1000"/>
              </a:spcBef>
              <a:spcAft>
                <a:spcPts val="0"/>
              </a:spcAft>
              <a:buSzPct val="100000"/>
              <a:buNone/>
            </a:pPr>
            <a:r>
              <a:rPr lang="es-MX"/>
              <a:t>Those are generated mainly by transportation, energy used and consumption habits</a:t>
            </a:r>
            <a:endParaRPr/>
          </a:p>
          <a:p>
            <a:pPr indent="0" lvl="0" marL="0" rtl="0" algn="l">
              <a:lnSpc>
                <a:spcPct val="110000"/>
              </a:lnSpc>
              <a:spcBef>
                <a:spcPts val="1000"/>
              </a:spcBef>
              <a:spcAft>
                <a:spcPts val="0"/>
              </a:spcAft>
              <a:buSzPct val="100000"/>
              <a:buNone/>
            </a:pPr>
            <a:r>
              <a:t/>
            </a:r>
            <a:endParaRPr/>
          </a:p>
          <a:p>
            <a:pPr indent="0" lvl="0" marL="0" rtl="0" algn="l">
              <a:lnSpc>
                <a:spcPct val="110000"/>
              </a:lnSpc>
              <a:spcBef>
                <a:spcPts val="1000"/>
              </a:spcBef>
              <a:spcAft>
                <a:spcPts val="0"/>
              </a:spcAft>
              <a:buSzPct val="100000"/>
              <a:buNone/>
            </a:pPr>
            <a:r>
              <a:rPr lang="es-MX"/>
              <a:t>Obviously there are several ways to "attack" the problem, and we think that a good idea would be to create a carbon footprint calculator, since this can make the user encourage the responsible consumption, and empower individuals to take action.</a:t>
            </a:r>
            <a:endParaRPr/>
          </a:p>
          <a:p>
            <a:pPr indent="0" lvl="0" marL="0" rtl="0" algn="l">
              <a:lnSpc>
                <a:spcPct val="110000"/>
              </a:lnSpc>
              <a:spcBef>
                <a:spcPts val="1000"/>
              </a:spcBef>
              <a:spcAft>
                <a:spcPts val="0"/>
              </a:spcAft>
              <a:buSzPct val="100000"/>
              <a:buNone/>
            </a:pPr>
            <a:r>
              <a:t/>
            </a:r>
            <a:endParaRPr/>
          </a:p>
          <a:p>
            <a:pPr indent="0" lvl="0" marL="0" rtl="0" algn="l">
              <a:lnSpc>
                <a:spcPct val="110000"/>
              </a:lnSpc>
              <a:spcBef>
                <a:spcPts val="1000"/>
              </a:spcBef>
              <a:spcAft>
                <a:spcPts val="0"/>
              </a:spcAft>
              <a:buSzPct val="100000"/>
              <a:buNone/>
            </a:pPr>
            <a:r>
              <a:t/>
            </a:r>
            <a:endParaRPr/>
          </a:p>
          <a:p>
            <a:pPr indent="0" lvl="0" marL="0" rtl="0" algn="l">
              <a:lnSpc>
                <a:spcPct val="110000"/>
              </a:lnSpc>
              <a:spcBef>
                <a:spcPts val="1000"/>
              </a:spcBef>
              <a:spcAft>
                <a:spcPts val="0"/>
              </a:spcAft>
              <a:buSzPct val="100000"/>
              <a:buNone/>
            </a:pPr>
            <a:r>
              <a:t/>
            </a:r>
            <a:endParaRPr/>
          </a:p>
        </p:txBody>
      </p:sp>
      <p:pic>
        <p:nvPicPr>
          <p:cNvPr id="98" name="Google Shape;98;p2"/>
          <p:cNvPicPr preferRelativeResize="0"/>
          <p:nvPr/>
        </p:nvPicPr>
        <p:blipFill>
          <a:blip r:embed="rId3">
            <a:alphaModFix/>
          </a:blip>
          <a:stretch>
            <a:fillRect/>
          </a:stretch>
        </p:blipFill>
        <p:spPr>
          <a:xfrm>
            <a:off x="9840925" y="522913"/>
            <a:ext cx="1395300" cy="1395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609600" y="557784"/>
            <a:ext cx="109728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Arial"/>
              <a:buNone/>
            </a:pPr>
            <a:r>
              <a:rPr lang="es-MX"/>
              <a:t>The Calculator</a:t>
            </a:r>
            <a:endParaRPr/>
          </a:p>
        </p:txBody>
      </p:sp>
      <p:sp>
        <p:nvSpPr>
          <p:cNvPr id="104" name="Google Shape;104;p3"/>
          <p:cNvSpPr txBox="1"/>
          <p:nvPr>
            <p:ph idx="1" type="body"/>
          </p:nvPr>
        </p:nvSpPr>
        <p:spPr>
          <a:xfrm>
            <a:off x="609600" y="2106203"/>
            <a:ext cx="10972800" cy="4347759"/>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000"/>
              <a:buNone/>
            </a:pPr>
            <a:r>
              <a:rPr lang="es-MX"/>
              <a:t>The purpose of the calculator to help individuals measure their carbon footprint.</a:t>
            </a:r>
            <a:endParaRPr/>
          </a:p>
          <a:p>
            <a:pPr indent="0" lvl="0" marL="0" rtl="0" algn="l">
              <a:lnSpc>
                <a:spcPct val="110000"/>
              </a:lnSpc>
              <a:spcBef>
                <a:spcPts val="1000"/>
              </a:spcBef>
              <a:spcAft>
                <a:spcPts val="0"/>
              </a:spcAft>
              <a:buSzPts val="2000"/>
              <a:buNone/>
            </a:pPr>
            <a:r>
              <a:t/>
            </a:r>
            <a:endParaRPr/>
          </a:p>
          <a:p>
            <a:pPr indent="0" lvl="0" marL="0" rtl="0" algn="l">
              <a:lnSpc>
                <a:spcPct val="110000"/>
              </a:lnSpc>
              <a:spcBef>
                <a:spcPts val="1000"/>
              </a:spcBef>
              <a:spcAft>
                <a:spcPts val="0"/>
              </a:spcAft>
              <a:buSzPts val="2000"/>
              <a:buNone/>
            </a:pPr>
            <a:r>
              <a:rPr lang="es-MX"/>
              <a:t>This works in the following way:</a:t>
            </a:r>
            <a:endParaRPr/>
          </a:p>
          <a:p>
            <a:pPr indent="0" lvl="0" marL="0" rtl="0" algn="l">
              <a:lnSpc>
                <a:spcPct val="110000"/>
              </a:lnSpc>
              <a:spcBef>
                <a:spcPts val="1000"/>
              </a:spcBef>
              <a:spcAft>
                <a:spcPts val="0"/>
              </a:spcAft>
              <a:buSzPts val="2000"/>
              <a:buNone/>
            </a:pPr>
            <a:r>
              <a:rPr lang="es-MX"/>
              <a:t>1.- The user inputs data: Transportation habits, the housing energy consumption, dietary preferences and the generation of waste.</a:t>
            </a:r>
            <a:endParaRPr/>
          </a:p>
          <a:p>
            <a:pPr indent="0" lvl="0" marL="0" rtl="0" algn="l">
              <a:lnSpc>
                <a:spcPct val="110000"/>
              </a:lnSpc>
              <a:spcBef>
                <a:spcPts val="1000"/>
              </a:spcBef>
              <a:spcAft>
                <a:spcPts val="0"/>
              </a:spcAft>
              <a:buSzPts val="2000"/>
              <a:buNone/>
            </a:pPr>
            <a:r>
              <a:rPr lang="es-MX"/>
              <a:t>2.- Calculator analyzes data and estimates CO2 emissions.</a:t>
            </a:r>
            <a:endParaRPr/>
          </a:p>
          <a:p>
            <a:pPr indent="0" lvl="0" marL="0" rtl="0" algn="l">
              <a:lnSpc>
                <a:spcPct val="110000"/>
              </a:lnSpc>
              <a:spcBef>
                <a:spcPts val="1000"/>
              </a:spcBef>
              <a:spcAft>
                <a:spcPts val="0"/>
              </a:spcAft>
              <a:buSzPts val="2000"/>
              <a:buNone/>
            </a:pPr>
            <a:r>
              <a:rPr lang="es-MX"/>
              <a:t>3.- A Pie Chart that shows the breakdown of the user’s carbonfootprint</a:t>
            </a:r>
            <a:endParaRPr/>
          </a:p>
          <a:p>
            <a:pPr indent="0" lvl="0" marL="0" rtl="0" algn="l">
              <a:lnSpc>
                <a:spcPct val="110000"/>
              </a:lnSpc>
              <a:spcBef>
                <a:spcPts val="1000"/>
              </a:spcBef>
              <a:spcAft>
                <a:spcPts val="0"/>
              </a:spcAft>
              <a:buSzPts val="2000"/>
              <a:buNone/>
            </a:pPr>
            <a:r>
              <a:t/>
            </a:r>
            <a:endParaRPr/>
          </a:p>
          <a:p>
            <a:pPr indent="0" lvl="0" marL="0" rtl="0" algn="l">
              <a:lnSpc>
                <a:spcPct val="110000"/>
              </a:lnSpc>
              <a:spcBef>
                <a:spcPts val="1000"/>
              </a:spcBef>
              <a:spcAft>
                <a:spcPts val="0"/>
              </a:spcAft>
              <a:buSzPts val="2000"/>
              <a:buNone/>
            </a:pPr>
            <a:r>
              <a:rPr lang="es-MX"/>
              <a:t>With this the user can see where they generate the most CO2 and try to make changes in their daily life.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609600" y="557784"/>
            <a:ext cx="109728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Arial"/>
              <a:buNone/>
            </a:pPr>
            <a:r>
              <a:rPr lang="es-MX"/>
              <a:t>Layout of the solution</a:t>
            </a:r>
            <a:endParaRPr/>
          </a:p>
        </p:txBody>
      </p:sp>
      <p:sp>
        <p:nvSpPr>
          <p:cNvPr id="110" name="Google Shape;110;p4"/>
          <p:cNvSpPr/>
          <p:nvPr/>
        </p:nvSpPr>
        <p:spPr>
          <a:xfrm flipH="1" rot="10800000">
            <a:off x="1332557" y="-7143390"/>
            <a:ext cx="2083222" cy="92333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s-MX"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chemeClr val="dk1"/>
              </a:solidFill>
              <a:latin typeface="Arial"/>
              <a:ea typeface="Arial"/>
              <a:cs typeface="Arial"/>
              <a:sym typeface="Arial"/>
            </a:endParaRPr>
          </a:p>
        </p:txBody>
      </p:sp>
      <p:pic>
        <p:nvPicPr>
          <p:cNvPr descr="A clean and minimalistic sketch-style design of a webpage for a carbon footprint calculator. The layout includes a background with eco-friendly colors like soft greens and blues. The header with the title 'Carbon Footprint Calculator' is present at the top, followed by a form section with fields for transportation habits, energy usage, and dietary preferences. The pie chart section remains on the right side. The highlighted areas from the previous design have been removed, leaving only the seamless background in those parts for a more polished and balanced look." id="111" name="Google Shape;111;p4"/>
          <p:cNvPicPr preferRelativeResize="0"/>
          <p:nvPr/>
        </p:nvPicPr>
        <p:blipFill rotWithShape="1">
          <a:blip r:embed="rId3">
            <a:alphaModFix/>
          </a:blip>
          <a:srcRect b="0" l="0" r="0" t="0"/>
          <a:stretch/>
        </p:blipFill>
        <p:spPr>
          <a:xfrm>
            <a:off x="609598" y="2098354"/>
            <a:ext cx="4542108" cy="4542108"/>
          </a:xfrm>
          <a:prstGeom prst="rect">
            <a:avLst/>
          </a:prstGeom>
          <a:noFill/>
          <a:ln>
            <a:noFill/>
          </a:ln>
        </p:spPr>
      </p:pic>
      <p:sp>
        <p:nvSpPr>
          <p:cNvPr id="112" name="Google Shape;112;p4"/>
          <p:cNvSpPr/>
          <p:nvPr/>
        </p:nvSpPr>
        <p:spPr>
          <a:xfrm flipH="1" rot="10800000">
            <a:off x="609600" y="-6517528"/>
            <a:ext cx="1367903"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s-MX"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id="113" name="Google Shape;113;p4"/>
          <p:cNvPicPr preferRelativeResize="0"/>
          <p:nvPr/>
        </p:nvPicPr>
        <p:blipFill>
          <a:blip r:embed="rId4">
            <a:alphaModFix/>
          </a:blip>
          <a:stretch>
            <a:fillRect/>
          </a:stretch>
        </p:blipFill>
        <p:spPr>
          <a:xfrm>
            <a:off x="5499181" y="2472447"/>
            <a:ext cx="6321268" cy="37939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609600" y="557784"/>
            <a:ext cx="109728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Arial"/>
              <a:buNone/>
            </a:pPr>
            <a:r>
              <a:rPr lang="es-MX"/>
              <a:t>Evolution of the solution</a:t>
            </a:r>
            <a:endParaRPr/>
          </a:p>
        </p:txBody>
      </p:sp>
      <p:sp>
        <p:nvSpPr>
          <p:cNvPr id="119" name="Google Shape;119;p5"/>
          <p:cNvSpPr txBox="1"/>
          <p:nvPr>
            <p:ph idx="1" type="body"/>
          </p:nvPr>
        </p:nvSpPr>
        <p:spPr>
          <a:xfrm>
            <a:off x="609600" y="2106204"/>
            <a:ext cx="10972800" cy="4036534"/>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000"/>
              <a:buNone/>
            </a:pPr>
            <a:r>
              <a:rPr lang="es-MX"/>
              <a:t>To tell the truth, there are already several pages on the web that emulate the same thing that we wanted to do, so it was easy for us to get inspiration from these web pages.</a:t>
            </a:r>
            <a:endParaRPr/>
          </a:p>
          <a:p>
            <a:pPr indent="0" lvl="0" marL="0" rtl="0" algn="l">
              <a:lnSpc>
                <a:spcPct val="110000"/>
              </a:lnSpc>
              <a:spcBef>
                <a:spcPts val="1000"/>
              </a:spcBef>
              <a:spcAft>
                <a:spcPts val="0"/>
              </a:spcAft>
              <a:buSzPts val="2000"/>
              <a:buNone/>
            </a:pPr>
            <a:r>
              <a:t/>
            </a:r>
            <a:endParaRPr/>
          </a:p>
          <a:p>
            <a:pPr indent="0" lvl="0" marL="0" rtl="0" algn="l">
              <a:lnSpc>
                <a:spcPct val="110000"/>
              </a:lnSpc>
              <a:spcBef>
                <a:spcPts val="1000"/>
              </a:spcBef>
              <a:spcAft>
                <a:spcPts val="0"/>
              </a:spcAft>
              <a:buSzPts val="2000"/>
              <a:buNone/>
            </a:pPr>
            <a:r>
              <a:rPr lang="es-MX"/>
              <a:t>So since we started with the website, we knew that a "Form" would be the easiest way to receive the user's data, and then we wanted the results to be in a graph that showed all the categories.</a:t>
            </a:r>
            <a:endParaRPr/>
          </a:p>
          <a:p>
            <a:pPr indent="0" lvl="0" marL="0" rtl="0" algn="l">
              <a:lnSpc>
                <a:spcPct val="110000"/>
              </a:lnSpc>
              <a:spcBef>
                <a:spcPts val="1000"/>
              </a:spcBef>
              <a:spcAft>
                <a:spcPts val="0"/>
              </a:spcAft>
              <a:buSzPts val="2000"/>
              <a:buNone/>
            </a:pPr>
            <a:r>
              <a:t/>
            </a:r>
            <a:endParaRPr/>
          </a:p>
          <a:p>
            <a:pPr indent="0" lvl="0" marL="0" rtl="0" algn="l">
              <a:lnSpc>
                <a:spcPct val="110000"/>
              </a:lnSpc>
              <a:spcBef>
                <a:spcPts val="1000"/>
              </a:spcBef>
              <a:spcAft>
                <a:spcPts val="0"/>
              </a:spcAft>
              <a:buSzPts val="2000"/>
              <a:buNone/>
            </a:pPr>
            <a:r>
              <a:rPr lang="es-MX"/>
              <a:t>And although it sounds like an easy job, the truth is that we were changing several components until it was what we really wanted.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609600" y="557784"/>
            <a:ext cx="109728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Arial"/>
              <a:buNone/>
            </a:pPr>
            <a:r>
              <a:rPr lang="es-MX"/>
              <a:t>Challenges and how were they solved</a:t>
            </a:r>
            <a:endParaRPr/>
          </a:p>
        </p:txBody>
      </p:sp>
      <p:sp>
        <p:nvSpPr>
          <p:cNvPr id="125" name="Google Shape;125;p7"/>
          <p:cNvSpPr txBox="1"/>
          <p:nvPr>
            <p:ph idx="1" type="body"/>
          </p:nvPr>
        </p:nvSpPr>
        <p:spPr>
          <a:xfrm>
            <a:off x="609600" y="2106204"/>
            <a:ext cx="10972800" cy="4272294"/>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000"/>
              <a:buNone/>
            </a:pPr>
            <a:r>
              <a:rPr lang="es-MX"/>
              <a:t>Of course, there were several challenges, among them for the first delivery were the styles of the page and how we had to make it match the theme of the project. </a:t>
            </a:r>
            <a:endParaRPr/>
          </a:p>
          <a:p>
            <a:pPr indent="0" lvl="0" marL="0" rtl="0" algn="l">
              <a:lnSpc>
                <a:spcPct val="110000"/>
              </a:lnSpc>
              <a:spcBef>
                <a:spcPts val="1000"/>
              </a:spcBef>
              <a:spcAft>
                <a:spcPts val="0"/>
              </a:spcAft>
              <a:buSzPts val="2000"/>
              <a:buNone/>
            </a:pPr>
            <a:r>
              <a:t/>
            </a:r>
            <a:endParaRPr/>
          </a:p>
          <a:p>
            <a:pPr indent="0" lvl="0" marL="0" rtl="0" algn="l">
              <a:lnSpc>
                <a:spcPct val="110000"/>
              </a:lnSpc>
              <a:spcBef>
                <a:spcPts val="1000"/>
              </a:spcBef>
              <a:spcAft>
                <a:spcPts val="0"/>
              </a:spcAft>
              <a:buSzPts val="2000"/>
              <a:buNone/>
            </a:pPr>
            <a:r>
              <a:rPr lang="es-MX"/>
              <a:t>Already in the second installment, which dealt with the functionality of the project, we had a bit of a challenge at the time of the calculations, since we did not know if the formula we were using was the one that was wrong, or that perhaps it did not receive the values ​​correctly. And we also made some improvements to the aesthetics. </a:t>
            </a:r>
            <a:endParaRPr/>
          </a:p>
          <a:p>
            <a:pPr indent="0" lvl="0" marL="0" rtl="0" algn="l">
              <a:lnSpc>
                <a:spcPct val="110000"/>
              </a:lnSpc>
              <a:spcBef>
                <a:spcPts val="1000"/>
              </a:spcBef>
              <a:spcAft>
                <a:spcPts val="0"/>
              </a:spcAft>
              <a:buSzPts val="2000"/>
              <a:buNone/>
            </a:pPr>
            <a:r>
              <a:t/>
            </a:r>
            <a:endParaRPr/>
          </a:p>
          <a:p>
            <a:pPr indent="0" lvl="0" marL="0" rtl="0" algn="l">
              <a:lnSpc>
                <a:spcPct val="110000"/>
              </a:lnSpc>
              <a:spcBef>
                <a:spcPts val="1000"/>
              </a:spcBef>
              <a:spcAft>
                <a:spcPts val="0"/>
              </a:spcAft>
              <a:buSzPts val="2000"/>
              <a:buNone/>
            </a:pPr>
            <a:r>
              <a:rPr lang="es-MX"/>
              <a:t>And finally, the challenge of now moving everything to react, personally I honestly did not understand why we should migrate everything to react, and why ejs was going to become obsolete.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609600" y="557784"/>
            <a:ext cx="109728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Arial"/>
              <a:buNone/>
            </a:pPr>
            <a:r>
              <a:rPr lang="es-MX"/>
              <a:t>Challenges and how were they solved</a:t>
            </a:r>
            <a:endParaRPr/>
          </a:p>
        </p:txBody>
      </p:sp>
      <p:sp>
        <p:nvSpPr>
          <p:cNvPr id="131" name="Google Shape;131;p8"/>
          <p:cNvSpPr txBox="1"/>
          <p:nvPr>
            <p:ph idx="1" type="body"/>
          </p:nvPr>
        </p:nvSpPr>
        <p:spPr>
          <a:xfrm>
            <a:off x="609600" y="2106204"/>
            <a:ext cx="10972800" cy="4036534"/>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000"/>
              <a:buNone/>
            </a:pPr>
            <a:r>
              <a:rPr lang="es-MX"/>
              <a:t>And how we solved the problems that we were having, I think it was the same in most of your cases, you have to go to the documentation that exists on the topics, rely on your colleagues, which is one of the most important parts , since we are talking about teamwork and that is why communication is very important.</a:t>
            </a:r>
            <a:endParaRPr/>
          </a:p>
          <a:p>
            <a:pPr indent="0" lvl="0" marL="0" rtl="0" algn="l">
              <a:lnSpc>
                <a:spcPct val="110000"/>
              </a:lnSpc>
              <a:spcBef>
                <a:spcPts val="1000"/>
              </a:spcBef>
              <a:spcAft>
                <a:spcPts val="0"/>
              </a:spcAft>
              <a:buSzPts val="2000"/>
              <a:buNone/>
            </a:pPr>
            <a:r>
              <a:t/>
            </a:r>
            <a:endParaRPr/>
          </a:p>
          <a:p>
            <a:pPr indent="0" lvl="0" marL="0" rtl="0" algn="l">
              <a:lnSpc>
                <a:spcPct val="110000"/>
              </a:lnSpc>
              <a:spcBef>
                <a:spcPts val="1000"/>
              </a:spcBef>
              <a:spcAft>
                <a:spcPts val="0"/>
              </a:spcAft>
              <a:buSzPts val="2000"/>
              <a:buNone/>
            </a:pPr>
            <a:r>
              <a:rPr lang="es-MX"/>
              <a:t>And clearly another very important tool was to do the tutorials and the portfolio work that the teacher left us, since with the tools that were used there you could basically solve most of the essential things.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609600" y="557784"/>
            <a:ext cx="109728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Arial"/>
              <a:buNone/>
            </a:pPr>
            <a:r>
              <a:rPr lang="es-MX"/>
              <a:t>Presentation of the final product</a:t>
            </a:r>
            <a:endParaRPr/>
          </a:p>
        </p:txBody>
      </p:sp>
      <p:sp>
        <p:nvSpPr>
          <p:cNvPr id="137" name="Google Shape;137;p9"/>
          <p:cNvSpPr txBox="1"/>
          <p:nvPr>
            <p:ph idx="1" type="body"/>
          </p:nvPr>
        </p:nvSpPr>
        <p:spPr>
          <a:xfrm>
            <a:off x="609600" y="2106204"/>
            <a:ext cx="10972800" cy="4036534"/>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000"/>
              <a:buNone/>
            </a:pPr>
            <a:r>
              <a:rPr lang="es-MX"/>
              <a:t>https://carbon-footprint-project.onrender.com/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1"/>
          <p:cNvSpPr txBox="1"/>
          <p:nvPr>
            <p:ph type="title"/>
          </p:nvPr>
        </p:nvSpPr>
        <p:spPr>
          <a:xfrm>
            <a:off x="609600" y="557784"/>
            <a:ext cx="109728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Arial"/>
              <a:buNone/>
            </a:pPr>
            <a:r>
              <a:rPr lang="es-MX"/>
              <a:t>Q&amp;A</a:t>
            </a:r>
            <a:endParaRPr/>
          </a:p>
        </p:txBody>
      </p:sp>
      <p:sp>
        <p:nvSpPr>
          <p:cNvPr id="143" name="Google Shape;143;p11"/>
          <p:cNvSpPr txBox="1"/>
          <p:nvPr>
            <p:ph idx="1" type="body"/>
          </p:nvPr>
        </p:nvSpPr>
        <p:spPr>
          <a:xfrm>
            <a:off x="609600" y="2106204"/>
            <a:ext cx="10972800" cy="4036534"/>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lashVTI">
  <a:themeElements>
    <a:clrScheme name="AnalogousFromDarkSeedLeftStep">
      <a:dk1>
        <a:srgbClr val="000000"/>
      </a:dk1>
      <a:lt1>
        <a:srgbClr val="FFFFFF"/>
      </a:lt1>
      <a:dk2>
        <a:srgbClr val="223C2E"/>
      </a:dk2>
      <a:lt2>
        <a:srgbClr val="E8E6E2"/>
      </a:lt2>
      <a:accent1>
        <a:srgbClr val="4D6CC3"/>
      </a:accent1>
      <a:accent2>
        <a:srgbClr val="3B8CB1"/>
      </a:accent2>
      <a:accent3>
        <a:srgbClr val="46B3A8"/>
      </a:accent3>
      <a:accent4>
        <a:srgbClr val="3BB174"/>
      </a:accent4>
      <a:accent5>
        <a:srgbClr val="48B84F"/>
      </a:accent5>
      <a:accent6>
        <a:srgbClr val="65B13B"/>
      </a:accent6>
      <a:hlink>
        <a:srgbClr val="319548"/>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2024-11-27T18:11:07Z</dcterms:created>
  <dc:creator>VARGAS MORENO IVAN ALFONSO</dc:creator>
</cp:coreProperties>
</file>