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Helvetica Neue"/>
      <p:regular r:id="rId21"/>
      <p:bold r:id="rId22"/>
      <p:italic r:id="rId23"/>
      <p:boldItalic r:id="rId24"/>
    </p:embeddedFont>
    <p:embeddedFont>
      <p:font typeface="Lexend Deca"/>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ie2Ocoi1cg8cEMCchGiHotena+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exendDeca-bold.fntdata"/><Relationship Id="rId25" Type="http://schemas.openxmlformats.org/officeDocument/2006/relationships/font" Target="fonts/LexendDeca-regular.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pic>
        <p:nvPicPr>
          <p:cNvPr id="14" name="Google Shape;14;p1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5" name="Google Shape;15;p18"/>
          <p:cNvSpPr txBox="1"/>
          <p:nvPr>
            <p:ph type="title"/>
          </p:nvPr>
        </p:nvSpPr>
        <p:spPr>
          <a:xfrm>
            <a:off x="774067" y="274633"/>
            <a:ext cx="8019200" cy="11432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6" name="Google Shape;16;p18"/>
          <p:cNvSpPr txBox="1"/>
          <p:nvPr>
            <p:ph idx="1" type="body"/>
          </p:nvPr>
        </p:nvSpPr>
        <p:spPr>
          <a:xfrm>
            <a:off x="774067" y="1803400"/>
            <a:ext cx="8019200" cy="4215600"/>
          </a:xfrm>
          <a:prstGeom prst="rect">
            <a:avLst/>
          </a:prstGeom>
          <a:noFill/>
          <a:ln>
            <a:noFill/>
          </a:ln>
        </p:spPr>
        <p:txBody>
          <a:bodyPr anchorCtr="0" anchor="t" bIns="0" lIns="0" spcFirstLastPara="1" rIns="0" wrap="square" tIns="0">
            <a:noAutofit/>
          </a:bodyPr>
          <a:lstStyle>
            <a:lvl1pPr indent="-381000" lvl="0" marL="457200" algn="l">
              <a:lnSpc>
                <a:spcPct val="115000"/>
              </a:lnSpc>
              <a:spcBef>
                <a:spcPts val="800"/>
              </a:spcBef>
              <a:spcAft>
                <a:spcPts val="0"/>
              </a:spcAft>
              <a:buSzPts val="2400"/>
              <a:buChar char="⬡"/>
              <a:defRPr/>
            </a:lvl1pPr>
            <a:lvl2pPr indent="-381000" lvl="1" marL="914400" algn="l">
              <a:lnSpc>
                <a:spcPct val="115000"/>
              </a:lnSpc>
              <a:spcBef>
                <a:spcPts val="0"/>
              </a:spcBef>
              <a:spcAft>
                <a:spcPts val="0"/>
              </a:spcAft>
              <a:buSzPts val="2400"/>
              <a:buChar char="∙"/>
              <a:defRPr/>
            </a:lvl2pPr>
            <a:lvl3pPr indent="-381000" lvl="2" marL="1371600" algn="l">
              <a:lnSpc>
                <a:spcPct val="115000"/>
              </a:lnSpc>
              <a:spcBef>
                <a:spcPts val="0"/>
              </a:spcBef>
              <a:spcAft>
                <a:spcPts val="0"/>
              </a:spcAft>
              <a:buSzPts val="2400"/>
              <a:buChar char="∙"/>
              <a:defRPr/>
            </a:lvl3pPr>
            <a:lvl4pPr indent="-381000" lvl="3" marL="1828800" algn="l">
              <a:lnSpc>
                <a:spcPct val="115000"/>
              </a:lnSpc>
              <a:spcBef>
                <a:spcPts val="0"/>
              </a:spcBef>
              <a:spcAft>
                <a:spcPts val="0"/>
              </a:spcAft>
              <a:buSzPts val="2400"/>
              <a:buChar char="●"/>
              <a:defRPr/>
            </a:lvl4pPr>
            <a:lvl5pPr indent="-381000" lvl="4" marL="2286000" algn="l">
              <a:lnSpc>
                <a:spcPct val="115000"/>
              </a:lnSpc>
              <a:spcBef>
                <a:spcPts val="0"/>
              </a:spcBef>
              <a:spcAft>
                <a:spcPts val="0"/>
              </a:spcAft>
              <a:buSzPts val="2400"/>
              <a:buChar char="○"/>
              <a:defRPr/>
            </a:lvl5pPr>
            <a:lvl6pPr indent="-381000" lvl="5" marL="2743200" algn="l">
              <a:lnSpc>
                <a:spcPct val="115000"/>
              </a:lnSpc>
              <a:spcBef>
                <a:spcPts val="0"/>
              </a:spcBef>
              <a:spcAft>
                <a:spcPts val="0"/>
              </a:spcAft>
              <a:buSzPts val="2400"/>
              <a:buChar char="■"/>
              <a:defRPr/>
            </a:lvl6pPr>
            <a:lvl7pPr indent="-381000" lvl="6" marL="3200400" algn="l">
              <a:lnSpc>
                <a:spcPct val="115000"/>
              </a:lnSpc>
              <a:spcBef>
                <a:spcPts val="0"/>
              </a:spcBef>
              <a:spcAft>
                <a:spcPts val="0"/>
              </a:spcAft>
              <a:buSzPts val="2400"/>
              <a:buChar char="●"/>
              <a:defRPr/>
            </a:lvl7pPr>
            <a:lvl8pPr indent="-381000" lvl="7" marL="3657600" algn="l">
              <a:lnSpc>
                <a:spcPct val="115000"/>
              </a:lnSpc>
              <a:spcBef>
                <a:spcPts val="0"/>
              </a:spcBef>
              <a:spcAft>
                <a:spcPts val="0"/>
              </a:spcAft>
              <a:buSzPts val="2400"/>
              <a:buChar char="○"/>
              <a:defRPr/>
            </a:lvl8pPr>
            <a:lvl9pPr indent="-381000" lvl="8" marL="4114800" algn="l">
              <a:lnSpc>
                <a:spcPct val="115000"/>
              </a:lnSpc>
              <a:spcBef>
                <a:spcPts val="0"/>
              </a:spcBef>
              <a:spcAft>
                <a:spcPts val="0"/>
              </a:spcAft>
              <a:buSzPts val="2400"/>
              <a:buChar char="■"/>
              <a:defRPr/>
            </a:lvl9pPr>
          </a:lstStyle>
          <a:p/>
        </p:txBody>
      </p:sp>
      <p:sp>
        <p:nvSpPr>
          <p:cNvPr id="17" name="Google Shape;17;p18"/>
          <p:cNvSpPr txBox="1"/>
          <p:nvPr>
            <p:ph idx="12" type="sldNum"/>
          </p:nvPr>
        </p:nvSpPr>
        <p:spPr>
          <a:xfrm>
            <a:off x="11307445" y="6333135"/>
            <a:ext cx="731600" cy="524800"/>
          </a:xfrm>
          <a:prstGeom prst="rect">
            <a:avLst/>
          </a:prstGeom>
          <a:noFill/>
          <a:ln>
            <a:noFill/>
          </a:ln>
        </p:spPr>
        <p:txBody>
          <a:bodyPr anchorCtr="0" anchor="ctr" bIns="0" lIns="0" spcFirstLastPara="1" rIns="0" wrap="square" tIns="0">
            <a:noAutofit/>
          </a:bodyPr>
          <a:lstStyle>
            <a:lvl1pPr indent="0" lvl="0" marL="0" algn="r">
              <a:buClr>
                <a:schemeClr val="lt1"/>
              </a:buClr>
              <a:buSzPts val="1733"/>
              <a:buFont typeface="Lexend Deca"/>
              <a:buNone/>
              <a:defRPr b="0" i="0" sz="1733" u="none" cap="none" strike="noStrike">
                <a:solidFill>
                  <a:schemeClr val="lt1"/>
                </a:solidFill>
                <a:latin typeface="Lexend Deca"/>
                <a:ea typeface="Lexend Deca"/>
                <a:cs typeface="Lexend Deca"/>
                <a:sym typeface="Lexend Deca"/>
              </a:defRPr>
            </a:lvl1pPr>
            <a:lvl2pPr indent="0" lvl="1" marL="0" algn="r">
              <a:buClr>
                <a:schemeClr val="lt1"/>
              </a:buClr>
              <a:buSzPts val="1733"/>
              <a:buFont typeface="Lexend Deca"/>
              <a:buNone/>
              <a:defRPr b="0" i="0" sz="1733" u="none" cap="none" strike="noStrike">
                <a:solidFill>
                  <a:schemeClr val="lt1"/>
                </a:solidFill>
                <a:latin typeface="Lexend Deca"/>
                <a:ea typeface="Lexend Deca"/>
                <a:cs typeface="Lexend Deca"/>
                <a:sym typeface="Lexend Deca"/>
              </a:defRPr>
            </a:lvl2pPr>
            <a:lvl3pPr indent="0" lvl="2" marL="0" algn="r">
              <a:buClr>
                <a:schemeClr val="lt1"/>
              </a:buClr>
              <a:buSzPts val="1733"/>
              <a:buFont typeface="Lexend Deca"/>
              <a:buNone/>
              <a:defRPr b="0" i="0" sz="1733" u="none" cap="none" strike="noStrike">
                <a:solidFill>
                  <a:schemeClr val="lt1"/>
                </a:solidFill>
                <a:latin typeface="Lexend Deca"/>
                <a:ea typeface="Lexend Deca"/>
                <a:cs typeface="Lexend Deca"/>
                <a:sym typeface="Lexend Deca"/>
              </a:defRPr>
            </a:lvl3pPr>
            <a:lvl4pPr indent="0" lvl="3" marL="0" algn="r">
              <a:buClr>
                <a:schemeClr val="lt1"/>
              </a:buClr>
              <a:buSzPts val="1733"/>
              <a:buFont typeface="Lexend Deca"/>
              <a:buNone/>
              <a:defRPr b="0" i="0" sz="1733" u="none" cap="none" strike="noStrike">
                <a:solidFill>
                  <a:schemeClr val="lt1"/>
                </a:solidFill>
                <a:latin typeface="Lexend Deca"/>
                <a:ea typeface="Lexend Deca"/>
                <a:cs typeface="Lexend Deca"/>
                <a:sym typeface="Lexend Deca"/>
              </a:defRPr>
            </a:lvl4pPr>
            <a:lvl5pPr indent="0" lvl="4" marL="0" algn="r">
              <a:buClr>
                <a:schemeClr val="lt1"/>
              </a:buClr>
              <a:buSzPts val="1733"/>
              <a:buFont typeface="Lexend Deca"/>
              <a:buNone/>
              <a:defRPr b="0" i="0" sz="1733" u="none" cap="none" strike="noStrike">
                <a:solidFill>
                  <a:schemeClr val="lt1"/>
                </a:solidFill>
                <a:latin typeface="Lexend Deca"/>
                <a:ea typeface="Lexend Deca"/>
                <a:cs typeface="Lexend Deca"/>
                <a:sym typeface="Lexend Deca"/>
              </a:defRPr>
            </a:lvl5pPr>
            <a:lvl6pPr indent="0" lvl="5" marL="0" algn="r">
              <a:buClr>
                <a:schemeClr val="lt1"/>
              </a:buClr>
              <a:buSzPts val="1733"/>
              <a:buFont typeface="Lexend Deca"/>
              <a:buNone/>
              <a:defRPr b="0" i="0" sz="1733" u="none" cap="none" strike="noStrike">
                <a:solidFill>
                  <a:schemeClr val="lt1"/>
                </a:solidFill>
                <a:latin typeface="Lexend Deca"/>
                <a:ea typeface="Lexend Deca"/>
                <a:cs typeface="Lexend Deca"/>
                <a:sym typeface="Lexend Deca"/>
              </a:defRPr>
            </a:lvl6pPr>
            <a:lvl7pPr indent="0" lvl="6" marL="0" algn="r">
              <a:buClr>
                <a:schemeClr val="lt1"/>
              </a:buClr>
              <a:buSzPts val="1733"/>
              <a:buFont typeface="Lexend Deca"/>
              <a:buNone/>
              <a:defRPr b="0" i="0" sz="1733" u="none" cap="none" strike="noStrike">
                <a:solidFill>
                  <a:schemeClr val="lt1"/>
                </a:solidFill>
                <a:latin typeface="Lexend Deca"/>
                <a:ea typeface="Lexend Deca"/>
                <a:cs typeface="Lexend Deca"/>
                <a:sym typeface="Lexend Deca"/>
              </a:defRPr>
            </a:lvl7pPr>
            <a:lvl8pPr indent="0" lvl="7" marL="0" algn="r">
              <a:buClr>
                <a:schemeClr val="lt1"/>
              </a:buClr>
              <a:buSzPts val="1733"/>
              <a:buFont typeface="Lexend Deca"/>
              <a:buNone/>
              <a:defRPr b="0" i="0" sz="1733" u="none" cap="none" strike="noStrike">
                <a:solidFill>
                  <a:schemeClr val="lt1"/>
                </a:solidFill>
                <a:latin typeface="Lexend Deca"/>
                <a:ea typeface="Lexend Deca"/>
                <a:cs typeface="Lexend Deca"/>
                <a:sym typeface="Lexend Deca"/>
              </a:defRPr>
            </a:lvl8pPr>
            <a:lvl9pPr indent="0" lvl="8" marL="0" algn="r">
              <a:buClr>
                <a:schemeClr val="lt1"/>
              </a:buClr>
              <a:buSzPts val="1733"/>
              <a:buFont typeface="Lexend Deca"/>
              <a:buNone/>
              <a:defRPr b="0" i="0" sz="1733"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800">
        <p14:flythrough dir="out"/>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8" name="Shape 18"/>
        <p:cNvGrpSpPr/>
        <p:nvPr/>
      </p:nvGrpSpPr>
      <p:grpSpPr>
        <a:xfrm>
          <a:off x="0" y="0"/>
          <a:ext cx="0" cy="0"/>
          <a:chOff x="0" y="0"/>
          <a:chExt cx="0" cy="0"/>
        </a:xfrm>
      </p:grpSpPr>
      <p:pic>
        <p:nvPicPr>
          <p:cNvPr id="19" name="Google Shape;19;p19"/>
          <p:cNvPicPr preferRelativeResize="0"/>
          <p:nvPr/>
        </p:nvPicPr>
        <p:blipFill rotWithShape="1">
          <a:blip r:embed="rId2">
            <a:alphaModFix/>
          </a:blip>
          <a:srcRect b="0" l="0" r="0" t="0"/>
          <a:stretch/>
        </p:blipFill>
        <p:spPr>
          <a:xfrm>
            <a:off x="1" y="-33"/>
            <a:ext cx="12191943" cy="6858000"/>
          </a:xfrm>
          <a:prstGeom prst="rect">
            <a:avLst/>
          </a:prstGeom>
          <a:noFill/>
          <a:ln>
            <a:noFill/>
          </a:ln>
        </p:spPr>
      </p:pic>
      <p:sp>
        <p:nvSpPr>
          <p:cNvPr id="20" name="Google Shape;20;p19"/>
          <p:cNvSpPr txBox="1"/>
          <p:nvPr>
            <p:ph type="ctrTitle"/>
          </p:nvPr>
        </p:nvSpPr>
        <p:spPr>
          <a:xfrm>
            <a:off x="914400" y="2655767"/>
            <a:ext cx="6052000" cy="1546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5000"/>
              <a:buNone/>
              <a:defRPr sz="6667"/>
            </a:lvl1pPr>
            <a:lvl2pPr lvl="1" algn="l">
              <a:lnSpc>
                <a:spcPct val="100000"/>
              </a:lnSpc>
              <a:spcBef>
                <a:spcPts val="0"/>
              </a:spcBef>
              <a:spcAft>
                <a:spcPts val="0"/>
              </a:spcAft>
              <a:buSzPts val="5000"/>
              <a:buNone/>
              <a:defRPr sz="6667"/>
            </a:lvl2pPr>
            <a:lvl3pPr lvl="2" algn="l">
              <a:lnSpc>
                <a:spcPct val="100000"/>
              </a:lnSpc>
              <a:spcBef>
                <a:spcPts val="0"/>
              </a:spcBef>
              <a:spcAft>
                <a:spcPts val="0"/>
              </a:spcAft>
              <a:buSzPts val="5000"/>
              <a:buNone/>
              <a:defRPr sz="6667"/>
            </a:lvl3pPr>
            <a:lvl4pPr lvl="3" algn="l">
              <a:lnSpc>
                <a:spcPct val="100000"/>
              </a:lnSpc>
              <a:spcBef>
                <a:spcPts val="0"/>
              </a:spcBef>
              <a:spcAft>
                <a:spcPts val="0"/>
              </a:spcAft>
              <a:buSzPts val="5000"/>
              <a:buNone/>
              <a:defRPr sz="6667"/>
            </a:lvl4pPr>
            <a:lvl5pPr lvl="4" algn="l">
              <a:lnSpc>
                <a:spcPct val="100000"/>
              </a:lnSpc>
              <a:spcBef>
                <a:spcPts val="0"/>
              </a:spcBef>
              <a:spcAft>
                <a:spcPts val="0"/>
              </a:spcAft>
              <a:buSzPts val="5000"/>
              <a:buNone/>
              <a:defRPr sz="6667"/>
            </a:lvl5pPr>
            <a:lvl6pPr lvl="5" algn="l">
              <a:lnSpc>
                <a:spcPct val="100000"/>
              </a:lnSpc>
              <a:spcBef>
                <a:spcPts val="0"/>
              </a:spcBef>
              <a:spcAft>
                <a:spcPts val="0"/>
              </a:spcAft>
              <a:buSzPts val="5000"/>
              <a:buNone/>
              <a:defRPr sz="6667"/>
            </a:lvl6pPr>
            <a:lvl7pPr lvl="6" algn="l">
              <a:lnSpc>
                <a:spcPct val="100000"/>
              </a:lnSpc>
              <a:spcBef>
                <a:spcPts val="0"/>
              </a:spcBef>
              <a:spcAft>
                <a:spcPts val="0"/>
              </a:spcAft>
              <a:buSzPts val="5000"/>
              <a:buNone/>
              <a:defRPr sz="6667"/>
            </a:lvl7pPr>
            <a:lvl8pPr lvl="7" algn="l">
              <a:lnSpc>
                <a:spcPct val="100000"/>
              </a:lnSpc>
              <a:spcBef>
                <a:spcPts val="0"/>
              </a:spcBef>
              <a:spcAft>
                <a:spcPts val="0"/>
              </a:spcAft>
              <a:buSzPts val="5000"/>
              <a:buNone/>
              <a:defRPr sz="6667"/>
            </a:lvl8pPr>
            <a:lvl9pPr lvl="8" algn="l">
              <a:lnSpc>
                <a:spcPct val="100000"/>
              </a:lnSpc>
              <a:spcBef>
                <a:spcPts val="0"/>
              </a:spcBef>
              <a:spcAft>
                <a:spcPts val="0"/>
              </a:spcAft>
              <a:buSzPts val="5000"/>
              <a:buNone/>
              <a:defRPr sz="6667"/>
            </a:lvl9pPr>
          </a:lstStyle>
          <a:p/>
        </p:txBody>
      </p:sp>
    </p:spTree>
  </p:cSld>
  <p:clrMapOvr>
    <a:masterClrMapping/>
  </p:clrMapOvr>
  <mc:AlternateContent>
    <mc:Choice Requires="p14">
      <p:transition spd="slow" p14:dur="800">
        <p14:flythrough dir="out"/>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spTree>
      <p:nvGrpSpPr>
        <p:cNvPr id="21" name="Shape 21"/>
        <p:cNvGrpSpPr/>
        <p:nvPr/>
      </p:nvGrpSpPr>
      <p:grpSpPr>
        <a:xfrm>
          <a:off x="0" y="0"/>
          <a:ext cx="0" cy="0"/>
          <a:chOff x="0" y="0"/>
          <a:chExt cx="0" cy="0"/>
        </a:xfrm>
      </p:grpSpPr>
      <p:pic>
        <p:nvPicPr>
          <p:cNvPr id="22" name="Google Shape;22;p2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3" name="Google Shape;23;p20"/>
          <p:cNvSpPr txBox="1"/>
          <p:nvPr>
            <p:ph type="ctrTitle"/>
          </p:nvPr>
        </p:nvSpPr>
        <p:spPr>
          <a:xfrm>
            <a:off x="914400" y="2212733"/>
            <a:ext cx="5685200" cy="15464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600"/>
              <a:buNone/>
              <a:defRPr sz="4800"/>
            </a:lvl1pPr>
            <a:lvl2pPr lvl="1" algn="l">
              <a:lnSpc>
                <a:spcPct val="100000"/>
              </a:lnSpc>
              <a:spcBef>
                <a:spcPts val="0"/>
              </a:spcBef>
              <a:spcAft>
                <a:spcPts val="0"/>
              </a:spcAft>
              <a:buSzPts val="3600"/>
              <a:buNone/>
              <a:defRPr sz="4800"/>
            </a:lvl2pPr>
            <a:lvl3pPr lvl="2" algn="l">
              <a:lnSpc>
                <a:spcPct val="100000"/>
              </a:lnSpc>
              <a:spcBef>
                <a:spcPts val="0"/>
              </a:spcBef>
              <a:spcAft>
                <a:spcPts val="0"/>
              </a:spcAft>
              <a:buSzPts val="3600"/>
              <a:buNone/>
              <a:defRPr sz="4800"/>
            </a:lvl3pPr>
            <a:lvl4pPr lvl="3" algn="l">
              <a:lnSpc>
                <a:spcPct val="100000"/>
              </a:lnSpc>
              <a:spcBef>
                <a:spcPts val="0"/>
              </a:spcBef>
              <a:spcAft>
                <a:spcPts val="0"/>
              </a:spcAft>
              <a:buSzPts val="3600"/>
              <a:buNone/>
              <a:defRPr sz="4800"/>
            </a:lvl4pPr>
            <a:lvl5pPr lvl="4" algn="l">
              <a:lnSpc>
                <a:spcPct val="100000"/>
              </a:lnSpc>
              <a:spcBef>
                <a:spcPts val="0"/>
              </a:spcBef>
              <a:spcAft>
                <a:spcPts val="0"/>
              </a:spcAft>
              <a:buSzPts val="3600"/>
              <a:buNone/>
              <a:defRPr sz="4800"/>
            </a:lvl5pPr>
            <a:lvl6pPr lvl="5" algn="l">
              <a:lnSpc>
                <a:spcPct val="100000"/>
              </a:lnSpc>
              <a:spcBef>
                <a:spcPts val="0"/>
              </a:spcBef>
              <a:spcAft>
                <a:spcPts val="0"/>
              </a:spcAft>
              <a:buSzPts val="3600"/>
              <a:buNone/>
              <a:defRPr sz="4800"/>
            </a:lvl6pPr>
            <a:lvl7pPr lvl="6" algn="l">
              <a:lnSpc>
                <a:spcPct val="100000"/>
              </a:lnSpc>
              <a:spcBef>
                <a:spcPts val="0"/>
              </a:spcBef>
              <a:spcAft>
                <a:spcPts val="0"/>
              </a:spcAft>
              <a:buSzPts val="3600"/>
              <a:buNone/>
              <a:defRPr sz="4800"/>
            </a:lvl7pPr>
            <a:lvl8pPr lvl="7" algn="l">
              <a:lnSpc>
                <a:spcPct val="100000"/>
              </a:lnSpc>
              <a:spcBef>
                <a:spcPts val="0"/>
              </a:spcBef>
              <a:spcAft>
                <a:spcPts val="0"/>
              </a:spcAft>
              <a:buSzPts val="3600"/>
              <a:buNone/>
              <a:defRPr sz="4800"/>
            </a:lvl8pPr>
            <a:lvl9pPr lvl="8" algn="l">
              <a:lnSpc>
                <a:spcPct val="100000"/>
              </a:lnSpc>
              <a:spcBef>
                <a:spcPts val="0"/>
              </a:spcBef>
              <a:spcAft>
                <a:spcPts val="0"/>
              </a:spcAft>
              <a:buSzPts val="3600"/>
              <a:buNone/>
              <a:defRPr sz="4800"/>
            </a:lvl9pPr>
          </a:lstStyle>
          <a:p/>
        </p:txBody>
      </p:sp>
      <p:sp>
        <p:nvSpPr>
          <p:cNvPr id="24" name="Google Shape;24;p20"/>
          <p:cNvSpPr txBox="1"/>
          <p:nvPr>
            <p:ph idx="1" type="subTitle"/>
          </p:nvPr>
        </p:nvSpPr>
        <p:spPr>
          <a:xfrm>
            <a:off x="914400" y="3888339"/>
            <a:ext cx="5685200" cy="10464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accent4"/>
              </a:buClr>
              <a:buSzPts val="1800"/>
              <a:buNone/>
              <a:defRPr sz="2400">
                <a:solidFill>
                  <a:schemeClr val="accent4"/>
                </a:solidFill>
              </a:defRPr>
            </a:lvl1pPr>
            <a:lvl2pPr lvl="1" algn="l">
              <a:lnSpc>
                <a:spcPct val="115000"/>
              </a:lnSpc>
              <a:spcBef>
                <a:spcPts val="0"/>
              </a:spcBef>
              <a:spcAft>
                <a:spcPts val="0"/>
              </a:spcAft>
              <a:buClr>
                <a:schemeClr val="accent4"/>
              </a:buClr>
              <a:buSzPts val="1800"/>
              <a:buNone/>
              <a:defRPr sz="2400">
                <a:solidFill>
                  <a:schemeClr val="accent4"/>
                </a:solidFill>
              </a:defRPr>
            </a:lvl2pPr>
            <a:lvl3pPr lvl="2" algn="l">
              <a:lnSpc>
                <a:spcPct val="115000"/>
              </a:lnSpc>
              <a:spcBef>
                <a:spcPts val="0"/>
              </a:spcBef>
              <a:spcAft>
                <a:spcPts val="0"/>
              </a:spcAft>
              <a:buClr>
                <a:schemeClr val="accent4"/>
              </a:buClr>
              <a:buSzPts val="1800"/>
              <a:buNone/>
              <a:defRPr sz="2400">
                <a:solidFill>
                  <a:schemeClr val="accent4"/>
                </a:solidFill>
              </a:defRPr>
            </a:lvl3pPr>
            <a:lvl4pPr lvl="3" algn="l">
              <a:lnSpc>
                <a:spcPct val="115000"/>
              </a:lnSpc>
              <a:spcBef>
                <a:spcPts val="0"/>
              </a:spcBef>
              <a:spcAft>
                <a:spcPts val="0"/>
              </a:spcAft>
              <a:buClr>
                <a:schemeClr val="accent4"/>
              </a:buClr>
              <a:buSzPts val="1800"/>
              <a:buNone/>
              <a:defRPr sz="2400">
                <a:solidFill>
                  <a:schemeClr val="accent4"/>
                </a:solidFill>
              </a:defRPr>
            </a:lvl4pPr>
            <a:lvl5pPr lvl="4" algn="l">
              <a:lnSpc>
                <a:spcPct val="115000"/>
              </a:lnSpc>
              <a:spcBef>
                <a:spcPts val="0"/>
              </a:spcBef>
              <a:spcAft>
                <a:spcPts val="0"/>
              </a:spcAft>
              <a:buClr>
                <a:schemeClr val="accent4"/>
              </a:buClr>
              <a:buSzPts val="1800"/>
              <a:buNone/>
              <a:defRPr sz="2400">
                <a:solidFill>
                  <a:schemeClr val="accent4"/>
                </a:solidFill>
              </a:defRPr>
            </a:lvl5pPr>
            <a:lvl6pPr lvl="5" algn="l">
              <a:lnSpc>
                <a:spcPct val="115000"/>
              </a:lnSpc>
              <a:spcBef>
                <a:spcPts val="0"/>
              </a:spcBef>
              <a:spcAft>
                <a:spcPts val="0"/>
              </a:spcAft>
              <a:buClr>
                <a:schemeClr val="accent4"/>
              </a:buClr>
              <a:buSzPts val="1800"/>
              <a:buNone/>
              <a:defRPr sz="2400">
                <a:solidFill>
                  <a:schemeClr val="accent4"/>
                </a:solidFill>
              </a:defRPr>
            </a:lvl6pPr>
            <a:lvl7pPr lvl="6" algn="l">
              <a:lnSpc>
                <a:spcPct val="115000"/>
              </a:lnSpc>
              <a:spcBef>
                <a:spcPts val="0"/>
              </a:spcBef>
              <a:spcAft>
                <a:spcPts val="0"/>
              </a:spcAft>
              <a:buClr>
                <a:schemeClr val="accent4"/>
              </a:buClr>
              <a:buSzPts val="1800"/>
              <a:buNone/>
              <a:defRPr sz="2400">
                <a:solidFill>
                  <a:schemeClr val="accent4"/>
                </a:solidFill>
              </a:defRPr>
            </a:lvl7pPr>
            <a:lvl8pPr lvl="7" algn="l">
              <a:lnSpc>
                <a:spcPct val="115000"/>
              </a:lnSpc>
              <a:spcBef>
                <a:spcPts val="0"/>
              </a:spcBef>
              <a:spcAft>
                <a:spcPts val="0"/>
              </a:spcAft>
              <a:buClr>
                <a:schemeClr val="accent4"/>
              </a:buClr>
              <a:buSzPts val="1800"/>
              <a:buNone/>
              <a:defRPr sz="2400">
                <a:solidFill>
                  <a:schemeClr val="accent4"/>
                </a:solidFill>
              </a:defRPr>
            </a:lvl8pPr>
            <a:lvl9pPr lvl="8" algn="l">
              <a:lnSpc>
                <a:spcPct val="115000"/>
              </a:lnSpc>
              <a:spcBef>
                <a:spcPts val="0"/>
              </a:spcBef>
              <a:spcAft>
                <a:spcPts val="0"/>
              </a:spcAft>
              <a:buClr>
                <a:schemeClr val="accent4"/>
              </a:buClr>
              <a:buSzPts val="1800"/>
              <a:buNone/>
              <a:defRPr sz="2400">
                <a:solidFill>
                  <a:schemeClr val="accent4"/>
                </a:solidFill>
              </a:defRPr>
            </a:lvl9pPr>
          </a:lstStyle>
          <a:p/>
        </p:txBody>
      </p:sp>
    </p:spTree>
  </p:cSld>
  <p:clrMapOvr>
    <a:masterClrMapping/>
  </p:clrMapOvr>
  <mc:AlternateContent>
    <mc:Choice Requires="p14">
      <p:transition spd="slow" p14:dur="800">
        <p14:flythrough dir="out"/>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1"/>
          <p:cNvSpPr txBox="1"/>
          <p:nvPr>
            <p:ph type="title"/>
          </p:nvPr>
        </p:nvSpPr>
        <p:spPr>
          <a:xfrm>
            <a:off x="774067" y="274633"/>
            <a:ext cx="8019200" cy="11432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7" name="Google Shape;27;p21"/>
          <p:cNvSpPr txBox="1"/>
          <p:nvPr>
            <p:ph idx="1" type="body"/>
          </p:nvPr>
        </p:nvSpPr>
        <p:spPr>
          <a:xfrm>
            <a:off x="774067" y="1803400"/>
            <a:ext cx="8019200" cy="42156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600"/>
              </a:spcBef>
              <a:spcAft>
                <a:spcPts val="0"/>
              </a:spcAft>
              <a:buSzPts val="1800"/>
              <a:buChar char="⬡"/>
              <a:defRPr/>
            </a:lvl1pPr>
            <a:lvl2pPr indent="-381000" lvl="1" marL="914400" algn="l">
              <a:lnSpc>
                <a:spcPct val="115000"/>
              </a:lnSpc>
              <a:spcBef>
                <a:spcPts val="0"/>
              </a:spcBef>
              <a:spcAft>
                <a:spcPts val="0"/>
              </a:spcAft>
              <a:buSzPts val="2400"/>
              <a:buChar char="∙"/>
              <a:defRPr/>
            </a:lvl2pPr>
            <a:lvl3pPr indent="-381000" lvl="2" marL="1371600" algn="l">
              <a:lnSpc>
                <a:spcPct val="115000"/>
              </a:lnSpc>
              <a:spcBef>
                <a:spcPts val="0"/>
              </a:spcBef>
              <a:spcAft>
                <a:spcPts val="0"/>
              </a:spcAft>
              <a:buSzPts val="2400"/>
              <a:buChar char="∙"/>
              <a:defRPr/>
            </a:lvl3pPr>
            <a:lvl4pPr indent="-381000" lvl="3" marL="1828800" algn="l">
              <a:lnSpc>
                <a:spcPct val="115000"/>
              </a:lnSpc>
              <a:spcBef>
                <a:spcPts val="0"/>
              </a:spcBef>
              <a:spcAft>
                <a:spcPts val="0"/>
              </a:spcAft>
              <a:buSzPts val="2400"/>
              <a:buChar char="●"/>
              <a:defRPr/>
            </a:lvl4pPr>
            <a:lvl5pPr indent="-381000" lvl="4" marL="2286000" algn="l">
              <a:lnSpc>
                <a:spcPct val="115000"/>
              </a:lnSpc>
              <a:spcBef>
                <a:spcPts val="0"/>
              </a:spcBef>
              <a:spcAft>
                <a:spcPts val="0"/>
              </a:spcAft>
              <a:buSzPts val="2400"/>
              <a:buChar char="○"/>
              <a:defRPr/>
            </a:lvl5pPr>
            <a:lvl6pPr indent="-381000" lvl="5" marL="2743200" algn="l">
              <a:lnSpc>
                <a:spcPct val="115000"/>
              </a:lnSpc>
              <a:spcBef>
                <a:spcPts val="0"/>
              </a:spcBef>
              <a:spcAft>
                <a:spcPts val="0"/>
              </a:spcAft>
              <a:buSzPts val="2400"/>
              <a:buChar char="■"/>
              <a:defRPr/>
            </a:lvl6pPr>
            <a:lvl7pPr indent="-381000" lvl="6" marL="3200400" algn="l">
              <a:lnSpc>
                <a:spcPct val="115000"/>
              </a:lnSpc>
              <a:spcBef>
                <a:spcPts val="0"/>
              </a:spcBef>
              <a:spcAft>
                <a:spcPts val="0"/>
              </a:spcAft>
              <a:buSzPts val="2400"/>
              <a:buChar char="●"/>
              <a:defRPr/>
            </a:lvl7pPr>
            <a:lvl8pPr indent="-381000" lvl="7" marL="3657600" algn="l">
              <a:lnSpc>
                <a:spcPct val="115000"/>
              </a:lnSpc>
              <a:spcBef>
                <a:spcPts val="0"/>
              </a:spcBef>
              <a:spcAft>
                <a:spcPts val="0"/>
              </a:spcAft>
              <a:buSzPts val="2400"/>
              <a:buChar char="○"/>
              <a:defRPr/>
            </a:lvl8pPr>
            <a:lvl9pPr indent="-381000" lvl="8" marL="4114800" algn="l">
              <a:lnSpc>
                <a:spcPct val="115000"/>
              </a:lnSpc>
              <a:spcBef>
                <a:spcPts val="0"/>
              </a:spcBef>
              <a:spcAft>
                <a:spcPts val="0"/>
              </a:spcAft>
              <a:buSzPts val="2400"/>
              <a:buChar char="■"/>
              <a:defRPr/>
            </a:lvl9pPr>
          </a:lstStyle>
          <a:p/>
        </p:txBody>
      </p:sp>
      <p:sp>
        <p:nvSpPr>
          <p:cNvPr id="28" name="Google Shape;28;p21"/>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 name="Google Shape;29;p21"/>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21"/>
          <p:cNvSpPr txBox="1"/>
          <p:nvPr>
            <p:ph idx="12" type="sldNum"/>
          </p:nvPr>
        </p:nvSpPr>
        <p:spPr>
          <a:xfrm>
            <a:off x="11307445" y="6333135"/>
            <a:ext cx="731600" cy="524800"/>
          </a:xfrm>
          <a:prstGeom prst="rect">
            <a:avLst/>
          </a:prstGeom>
          <a:noFill/>
          <a:ln>
            <a:noFill/>
          </a:ln>
        </p:spPr>
        <p:txBody>
          <a:bodyPr anchorCtr="0" anchor="ctr" bIns="0" lIns="0" spcFirstLastPara="1" rIns="0" wrap="square" tIns="0">
            <a:noAutofit/>
          </a:bodyPr>
          <a:lstStyle>
            <a:lvl1pPr indent="0" lvl="0" marL="0" algn="r">
              <a:buClr>
                <a:schemeClr val="lt1"/>
              </a:buClr>
              <a:buSzPts val="1700"/>
              <a:buFont typeface="Lexend Deca"/>
              <a:buNone/>
              <a:defRPr/>
            </a:lvl1pPr>
            <a:lvl2pPr indent="0" lvl="1" marL="0" algn="r">
              <a:buClr>
                <a:schemeClr val="lt1"/>
              </a:buClr>
              <a:buSzPts val="1700"/>
              <a:buFont typeface="Lexend Deca"/>
              <a:buNone/>
              <a:defRPr/>
            </a:lvl2pPr>
            <a:lvl3pPr indent="0" lvl="2" marL="0" algn="r">
              <a:buClr>
                <a:schemeClr val="lt1"/>
              </a:buClr>
              <a:buSzPts val="1700"/>
              <a:buFont typeface="Lexend Deca"/>
              <a:buNone/>
              <a:defRPr/>
            </a:lvl3pPr>
            <a:lvl4pPr indent="0" lvl="3" marL="0" algn="r">
              <a:buClr>
                <a:schemeClr val="lt1"/>
              </a:buClr>
              <a:buSzPts val="1700"/>
              <a:buFont typeface="Lexend Deca"/>
              <a:buNone/>
              <a:defRPr/>
            </a:lvl4pPr>
            <a:lvl5pPr indent="0" lvl="4" marL="0" algn="r">
              <a:buClr>
                <a:schemeClr val="lt1"/>
              </a:buClr>
              <a:buSzPts val="1700"/>
              <a:buFont typeface="Lexend Deca"/>
              <a:buNone/>
              <a:defRPr/>
            </a:lvl5pPr>
            <a:lvl6pPr indent="0" lvl="5" marL="0" algn="r">
              <a:buClr>
                <a:schemeClr val="lt1"/>
              </a:buClr>
              <a:buSzPts val="1700"/>
              <a:buFont typeface="Lexend Deca"/>
              <a:buNone/>
              <a:defRPr/>
            </a:lvl6pPr>
            <a:lvl7pPr indent="0" lvl="6" marL="0" algn="r">
              <a:buClr>
                <a:schemeClr val="lt1"/>
              </a:buClr>
              <a:buSzPts val="1700"/>
              <a:buFont typeface="Lexend Deca"/>
              <a:buNone/>
              <a:defRPr/>
            </a:lvl7pPr>
            <a:lvl8pPr indent="0" lvl="7" marL="0" algn="r">
              <a:buClr>
                <a:schemeClr val="lt1"/>
              </a:buClr>
              <a:buSzPts val="1700"/>
              <a:buFont typeface="Lexend Deca"/>
              <a:buNone/>
              <a:defRPr/>
            </a:lvl8pPr>
            <a:lvl9pPr indent="0" lvl="8" marL="0" algn="r">
              <a:buClr>
                <a:schemeClr val="lt1"/>
              </a:buClr>
              <a:buSzPts val="1700"/>
              <a:buFont typeface="Lexend Deca"/>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
        <p:nvSpPr>
          <p:cNvPr id="32" name="Google Shape;32;p2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3" name="Google Shape;33;p2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22"/>
          <p:cNvSpPr txBox="1"/>
          <p:nvPr>
            <p:ph idx="12" type="sldNum"/>
          </p:nvPr>
        </p:nvSpPr>
        <p:spPr>
          <a:xfrm>
            <a:off x="11307445" y="6333135"/>
            <a:ext cx="731600" cy="524800"/>
          </a:xfrm>
          <a:prstGeom prst="rect">
            <a:avLst/>
          </a:prstGeom>
          <a:noFill/>
          <a:ln>
            <a:noFill/>
          </a:ln>
        </p:spPr>
        <p:txBody>
          <a:bodyPr anchorCtr="0" anchor="ctr" bIns="0" lIns="0" spcFirstLastPara="1" rIns="0" wrap="square" tIns="0">
            <a:noAutofit/>
          </a:bodyPr>
          <a:lstStyle>
            <a:lvl1pPr indent="0" lvl="0" marL="0" algn="r">
              <a:buClr>
                <a:schemeClr val="lt1"/>
              </a:buClr>
              <a:buSzPts val="1700"/>
              <a:buFont typeface="Lexend Deca"/>
              <a:buNone/>
              <a:defRPr/>
            </a:lvl1pPr>
            <a:lvl2pPr indent="0" lvl="1" marL="0" algn="r">
              <a:buClr>
                <a:schemeClr val="lt1"/>
              </a:buClr>
              <a:buSzPts val="1700"/>
              <a:buFont typeface="Lexend Deca"/>
              <a:buNone/>
              <a:defRPr/>
            </a:lvl2pPr>
            <a:lvl3pPr indent="0" lvl="2" marL="0" algn="r">
              <a:buClr>
                <a:schemeClr val="lt1"/>
              </a:buClr>
              <a:buSzPts val="1700"/>
              <a:buFont typeface="Lexend Deca"/>
              <a:buNone/>
              <a:defRPr/>
            </a:lvl3pPr>
            <a:lvl4pPr indent="0" lvl="3" marL="0" algn="r">
              <a:buClr>
                <a:schemeClr val="lt1"/>
              </a:buClr>
              <a:buSzPts val="1700"/>
              <a:buFont typeface="Lexend Deca"/>
              <a:buNone/>
              <a:defRPr/>
            </a:lvl4pPr>
            <a:lvl5pPr indent="0" lvl="4" marL="0" algn="r">
              <a:buClr>
                <a:schemeClr val="lt1"/>
              </a:buClr>
              <a:buSzPts val="1700"/>
              <a:buFont typeface="Lexend Deca"/>
              <a:buNone/>
              <a:defRPr/>
            </a:lvl5pPr>
            <a:lvl6pPr indent="0" lvl="5" marL="0" algn="r">
              <a:buClr>
                <a:schemeClr val="lt1"/>
              </a:buClr>
              <a:buSzPts val="1700"/>
              <a:buFont typeface="Lexend Deca"/>
              <a:buNone/>
              <a:defRPr/>
            </a:lvl6pPr>
            <a:lvl7pPr indent="0" lvl="6" marL="0" algn="r">
              <a:buClr>
                <a:schemeClr val="lt1"/>
              </a:buClr>
              <a:buSzPts val="1700"/>
              <a:buFont typeface="Lexend Deca"/>
              <a:buNone/>
              <a:defRPr/>
            </a:lvl7pPr>
            <a:lvl8pPr indent="0" lvl="7" marL="0" algn="r">
              <a:buClr>
                <a:schemeClr val="lt1"/>
              </a:buClr>
              <a:buSzPts val="1700"/>
              <a:buFont typeface="Lexend Deca"/>
              <a:buNone/>
              <a:defRPr/>
            </a:lvl8pPr>
            <a:lvl9pPr indent="0" lvl="8" marL="0" algn="r">
              <a:buClr>
                <a:schemeClr val="lt1"/>
              </a:buClr>
              <a:buSzPts val="1700"/>
              <a:buFont typeface="Lexend Deca"/>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35" name="Shape 35"/>
        <p:cNvGrpSpPr/>
        <p:nvPr/>
      </p:nvGrpSpPr>
      <p:grpSpPr>
        <a:xfrm>
          <a:off x="0" y="0"/>
          <a:ext cx="0" cy="0"/>
          <a:chOff x="0" y="0"/>
          <a:chExt cx="0" cy="0"/>
        </a:xfrm>
      </p:grpSpPr>
      <p:grpSp>
        <p:nvGrpSpPr>
          <p:cNvPr id="36" name="Google Shape;36;p23"/>
          <p:cNvGrpSpPr/>
          <p:nvPr/>
        </p:nvGrpSpPr>
        <p:grpSpPr>
          <a:xfrm>
            <a:off x="-6214" y="-1"/>
            <a:ext cx="12214827" cy="6858000"/>
            <a:chOff x="-6214" y="-1"/>
            <a:chExt cx="12214827" cy="6858000"/>
          </a:xfrm>
        </p:grpSpPr>
        <p:cxnSp>
          <p:nvCxnSpPr>
            <p:cNvPr id="37" name="Google Shape;37;p23"/>
            <p:cNvCxnSpPr/>
            <p:nvPr/>
          </p:nvCxnSpPr>
          <p:spPr>
            <a:xfrm>
              <a:off x="-6214" y="6686283"/>
              <a:ext cx="12192000" cy="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38" name="Google Shape;38;p23"/>
            <p:cNvCxnSpPr/>
            <p:nvPr/>
          </p:nvCxnSpPr>
          <p:spPr>
            <a:xfrm>
              <a:off x="0" y="-1"/>
              <a:ext cx="0" cy="685800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39" name="Google Shape;39;p23"/>
            <p:cNvCxnSpPr/>
            <p:nvPr/>
          </p:nvCxnSpPr>
          <p:spPr>
            <a:xfrm>
              <a:off x="11993258" y="-1"/>
              <a:ext cx="0" cy="685800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40" name="Google Shape;40;p23"/>
            <p:cNvCxnSpPr/>
            <p:nvPr/>
          </p:nvCxnSpPr>
          <p:spPr>
            <a:xfrm>
              <a:off x="192528" y="-1"/>
              <a:ext cx="0" cy="685800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41" name="Google Shape;41;p23"/>
            <p:cNvCxnSpPr/>
            <p:nvPr/>
          </p:nvCxnSpPr>
          <p:spPr>
            <a:xfrm>
              <a:off x="1175922" y="-1"/>
              <a:ext cx="0" cy="685800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42" name="Google Shape;42;p23"/>
            <p:cNvCxnSpPr/>
            <p:nvPr/>
          </p:nvCxnSpPr>
          <p:spPr>
            <a:xfrm>
              <a:off x="2159316" y="-1"/>
              <a:ext cx="0" cy="685800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43" name="Google Shape;43;p23"/>
            <p:cNvCxnSpPr/>
            <p:nvPr/>
          </p:nvCxnSpPr>
          <p:spPr>
            <a:xfrm>
              <a:off x="3142710" y="-1"/>
              <a:ext cx="0" cy="685800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44" name="Google Shape;44;p23"/>
            <p:cNvCxnSpPr/>
            <p:nvPr/>
          </p:nvCxnSpPr>
          <p:spPr>
            <a:xfrm>
              <a:off x="4126104" y="-1"/>
              <a:ext cx="0" cy="685800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45" name="Google Shape;45;p23"/>
            <p:cNvCxnSpPr/>
            <p:nvPr/>
          </p:nvCxnSpPr>
          <p:spPr>
            <a:xfrm>
              <a:off x="5109498" y="-1"/>
              <a:ext cx="0" cy="685800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46" name="Google Shape;46;p23"/>
            <p:cNvCxnSpPr/>
            <p:nvPr/>
          </p:nvCxnSpPr>
          <p:spPr>
            <a:xfrm>
              <a:off x="6092892" y="-1"/>
              <a:ext cx="0" cy="685800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47" name="Google Shape;47;p23"/>
            <p:cNvCxnSpPr/>
            <p:nvPr/>
          </p:nvCxnSpPr>
          <p:spPr>
            <a:xfrm>
              <a:off x="7076286" y="-1"/>
              <a:ext cx="0" cy="685800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48" name="Google Shape;48;p23"/>
            <p:cNvCxnSpPr/>
            <p:nvPr/>
          </p:nvCxnSpPr>
          <p:spPr>
            <a:xfrm>
              <a:off x="8059680" y="-1"/>
              <a:ext cx="0" cy="685800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49" name="Google Shape;49;p23"/>
            <p:cNvCxnSpPr/>
            <p:nvPr/>
          </p:nvCxnSpPr>
          <p:spPr>
            <a:xfrm>
              <a:off x="9043074" y="-1"/>
              <a:ext cx="0" cy="685800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50" name="Google Shape;50;p23"/>
            <p:cNvCxnSpPr/>
            <p:nvPr/>
          </p:nvCxnSpPr>
          <p:spPr>
            <a:xfrm>
              <a:off x="10026468" y="-1"/>
              <a:ext cx="0" cy="685800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51" name="Google Shape;51;p23"/>
            <p:cNvCxnSpPr/>
            <p:nvPr/>
          </p:nvCxnSpPr>
          <p:spPr>
            <a:xfrm>
              <a:off x="11009862" y="-1"/>
              <a:ext cx="0" cy="685800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52" name="Google Shape;52;p23"/>
            <p:cNvCxnSpPr/>
            <p:nvPr/>
          </p:nvCxnSpPr>
          <p:spPr>
            <a:xfrm>
              <a:off x="12185786" y="-1"/>
              <a:ext cx="0" cy="685800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53" name="Google Shape;53;p23"/>
            <p:cNvCxnSpPr/>
            <p:nvPr/>
          </p:nvCxnSpPr>
          <p:spPr>
            <a:xfrm>
              <a:off x="0" y="171716"/>
              <a:ext cx="12192000" cy="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54" name="Google Shape;54;p23"/>
            <p:cNvCxnSpPr/>
            <p:nvPr/>
          </p:nvCxnSpPr>
          <p:spPr>
            <a:xfrm>
              <a:off x="0" y="714597"/>
              <a:ext cx="12192000" cy="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55" name="Google Shape;55;p23"/>
            <p:cNvCxnSpPr/>
            <p:nvPr/>
          </p:nvCxnSpPr>
          <p:spPr>
            <a:xfrm>
              <a:off x="0" y="1257478"/>
              <a:ext cx="12192000" cy="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56" name="Google Shape;56;p23"/>
            <p:cNvCxnSpPr/>
            <p:nvPr/>
          </p:nvCxnSpPr>
          <p:spPr>
            <a:xfrm>
              <a:off x="0" y="1800359"/>
              <a:ext cx="12192000" cy="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57" name="Google Shape;57;p23"/>
            <p:cNvCxnSpPr/>
            <p:nvPr/>
          </p:nvCxnSpPr>
          <p:spPr>
            <a:xfrm>
              <a:off x="0" y="2343240"/>
              <a:ext cx="12192000" cy="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58" name="Google Shape;58;p23"/>
            <p:cNvCxnSpPr/>
            <p:nvPr/>
          </p:nvCxnSpPr>
          <p:spPr>
            <a:xfrm>
              <a:off x="0" y="2886121"/>
              <a:ext cx="12192000" cy="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59" name="Google Shape;59;p23"/>
            <p:cNvCxnSpPr/>
            <p:nvPr/>
          </p:nvCxnSpPr>
          <p:spPr>
            <a:xfrm>
              <a:off x="0" y="3429002"/>
              <a:ext cx="12192000" cy="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60" name="Google Shape;60;p23"/>
            <p:cNvCxnSpPr/>
            <p:nvPr/>
          </p:nvCxnSpPr>
          <p:spPr>
            <a:xfrm>
              <a:off x="0" y="3971883"/>
              <a:ext cx="12192000" cy="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61" name="Google Shape;61;p23"/>
            <p:cNvCxnSpPr/>
            <p:nvPr/>
          </p:nvCxnSpPr>
          <p:spPr>
            <a:xfrm>
              <a:off x="0" y="4514764"/>
              <a:ext cx="12192000" cy="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62" name="Google Shape;62;p23"/>
            <p:cNvCxnSpPr/>
            <p:nvPr/>
          </p:nvCxnSpPr>
          <p:spPr>
            <a:xfrm>
              <a:off x="0" y="5057645"/>
              <a:ext cx="12192000" cy="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63" name="Google Shape;63;p23"/>
            <p:cNvCxnSpPr/>
            <p:nvPr/>
          </p:nvCxnSpPr>
          <p:spPr>
            <a:xfrm>
              <a:off x="0" y="5600526"/>
              <a:ext cx="12192000" cy="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64" name="Google Shape;64;p23"/>
            <p:cNvCxnSpPr/>
            <p:nvPr/>
          </p:nvCxnSpPr>
          <p:spPr>
            <a:xfrm>
              <a:off x="0" y="6857999"/>
              <a:ext cx="12192000" cy="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65" name="Google Shape;65;p23"/>
            <p:cNvCxnSpPr/>
            <p:nvPr/>
          </p:nvCxnSpPr>
          <p:spPr>
            <a:xfrm>
              <a:off x="16613" y="6143407"/>
              <a:ext cx="12192000" cy="0"/>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66" name="Google Shape;66;p23"/>
            <p:cNvCxnSpPr/>
            <p:nvPr/>
          </p:nvCxnSpPr>
          <p:spPr>
            <a:xfrm>
              <a:off x="684225" y="171716"/>
              <a:ext cx="0" cy="6511464"/>
            </a:xfrm>
            <a:prstGeom prst="straightConnector1">
              <a:avLst/>
            </a:prstGeom>
            <a:noFill/>
            <a:ln cap="flat" cmpd="sng" w="12700">
              <a:solidFill>
                <a:srgbClr val="BCBCBC">
                  <a:alpha val="29803"/>
                </a:srgbClr>
              </a:solidFill>
              <a:prstDash val="dot"/>
              <a:round/>
              <a:headEnd len="sm" w="sm" type="none"/>
              <a:tailEnd len="sm" w="sm" type="none"/>
            </a:ln>
          </p:spPr>
        </p:cxnSp>
        <p:cxnSp>
          <p:nvCxnSpPr>
            <p:cNvPr id="67" name="Google Shape;67;p23"/>
            <p:cNvCxnSpPr/>
            <p:nvPr/>
          </p:nvCxnSpPr>
          <p:spPr>
            <a:xfrm>
              <a:off x="11508412" y="173267"/>
              <a:ext cx="0" cy="6511464"/>
            </a:xfrm>
            <a:prstGeom prst="straightConnector1">
              <a:avLst/>
            </a:prstGeom>
            <a:noFill/>
            <a:ln cap="flat" cmpd="sng" w="12700">
              <a:solidFill>
                <a:srgbClr val="BCBCBC">
                  <a:alpha val="29803"/>
                </a:srgbClr>
              </a:solidFill>
              <a:prstDash val="dot"/>
              <a:round/>
              <a:headEnd len="sm" w="sm" type="none"/>
              <a:tailEnd len="sm" w="sm" type="none"/>
            </a:ln>
          </p:spPr>
        </p:cxnSp>
      </p:grpSp>
      <p:sp>
        <p:nvSpPr>
          <p:cNvPr id="68" name="Google Shape;68;p23"/>
          <p:cNvSpPr txBox="1"/>
          <p:nvPr>
            <p:ph type="ctrTitle"/>
          </p:nvPr>
        </p:nvSpPr>
        <p:spPr>
          <a:xfrm>
            <a:off x="691079" y="722903"/>
            <a:ext cx="10495904" cy="2460771"/>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SzPts val="3200"/>
              <a:buNone/>
              <a:defRPr sz="5400"/>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69" name="Google Shape;69;p23"/>
          <p:cNvSpPr txBox="1"/>
          <p:nvPr>
            <p:ph idx="1" type="subTitle"/>
          </p:nvPr>
        </p:nvSpPr>
        <p:spPr>
          <a:xfrm>
            <a:off x="691079" y="3428998"/>
            <a:ext cx="10495904" cy="2306639"/>
          </a:xfrm>
          <a:prstGeom prst="rect">
            <a:avLst/>
          </a:prstGeom>
          <a:noFill/>
          <a:ln>
            <a:noFill/>
          </a:ln>
        </p:spPr>
        <p:txBody>
          <a:bodyPr anchorCtr="0" anchor="t" bIns="0" lIns="0" spcFirstLastPara="1" rIns="0" wrap="square" tIns="0">
            <a:noAutofit/>
          </a:bodyPr>
          <a:lstStyle>
            <a:lvl1pPr lvl="0" algn="l">
              <a:lnSpc>
                <a:spcPct val="115000"/>
              </a:lnSpc>
              <a:spcBef>
                <a:spcPts val="600"/>
              </a:spcBef>
              <a:spcAft>
                <a:spcPts val="0"/>
              </a:spcAft>
              <a:buSzPts val="1800"/>
              <a:buNone/>
              <a:defRPr sz="2400">
                <a:solidFill>
                  <a:schemeClr val="lt2"/>
                </a:solidFill>
              </a:defRPr>
            </a:lvl1pPr>
            <a:lvl2pPr lvl="1" algn="ctr">
              <a:lnSpc>
                <a:spcPct val="115000"/>
              </a:lnSpc>
              <a:spcBef>
                <a:spcPts val="0"/>
              </a:spcBef>
              <a:spcAft>
                <a:spcPts val="0"/>
              </a:spcAft>
              <a:buSzPts val="2400"/>
              <a:buNone/>
              <a:defRPr sz="2000"/>
            </a:lvl2pPr>
            <a:lvl3pPr lvl="2" algn="ctr">
              <a:lnSpc>
                <a:spcPct val="115000"/>
              </a:lnSpc>
              <a:spcBef>
                <a:spcPts val="0"/>
              </a:spcBef>
              <a:spcAft>
                <a:spcPts val="0"/>
              </a:spcAft>
              <a:buSzPts val="2400"/>
              <a:buNone/>
              <a:defRPr sz="1800"/>
            </a:lvl3pPr>
            <a:lvl4pPr lvl="3" algn="ctr">
              <a:lnSpc>
                <a:spcPct val="115000"/>
              </a:lnSpc>
              <a:spcBef>
                <a:spcPts val="0"/>
              </a:spcBef>
              <a:spcAft>
                <a:spcPts val="0"/>
              </a:spcAft>
              <a:buSzPts val="2400"/>
              <a:buNone/>
              <a:defRPr sz="1600"/>
            </a:lvl4pPr>
            <a:lvl5pPr lvl="4" algn="ctr">
              <a:lnSpc>
                <a:spcPct val="115000"/>
              </a:lnSpc>
              <a:spcBef>
                <a:spcPts val="0"/>
              </a:spcBef>
              <a:spcAft>
                <a:spcPts val="0"/>
              </a:spcAft>
              <a:buSzPts val="2400"/>
              <a:buNone/>
              <a:defRPr sz="1600"/>
            </a:lvl5pPr>
            <a:lvl6pPr lvl="5" algn="ctr">
              <a:lnSpc>
                <a:spcPct val="115000"/>
              </a:lnSpc>
              <a:spcBef>
                <a:spcPts val="0"/>
              </a:spcBef>
              <a:spcAft>
                <a:spcPts val="0"/>
              </a:spcAft>
              <a:buSzPts val="2400"/>
              <a:buNone/>
              <a:defRPr sz="1600"/>
            </a:lvl6pPr>
            <a:lvl7pPr lvl="6" algn="ctr">
              <a:lnSpc>
                <a:spcPct val="115000"/>
              </a:lnSpc>
              <a:spcBef>
                <a:spcPts val="0"/>
              </a:spcBef>
              <a:spcAft>
                <a:spcPts val="0"/>
              </a:spcAft>
              <a:buSzPts val="2400"/>
              <a:buNone/>
              <a:defRPr sz="1600"/>
            </a:lvl7pPr>
            <a:lvl8pPr lvl="7" algn="ctr">
              <a:lnSpc>
                <a:spcPct val="115000"/>
              </a:lnSpc>
              <a:spcBef>
                <a:spcPts val="0"/>
              </a:spcBef>
              <a:spcAft>
                <a:spcPts val="0"/>
              </a:spcAft>
              <a:buSzPts val="2400"/>
              <a:buNone/>
              <a:defRPr sz="1600"/>
            </a:lvl8pPr>
            <a:lvl9pPr lvl="8" algn="ctr">
              <a:lnSpc>
                <a:spcPct val="115000"/>
              </a:lnSpc>
              <a:spcBef>
                <a:spcPts val="0"/>
              </a:spcBef>
              <a:spcAft>
                <a:spcPts val="0"/>
              </a:spcAft>
              <a:buSzPts val="2400"/>
              <a:buNone/>
              <a:defRPr sz="1600"/>
            </a:lvl9pPr>
          </a:lstStyle>
          <a:p/>
        </p:txBody>
      </p:sp>
      <p:sp>
        <p:nvSpPr>
          <p:cNvPr id="70" name="Google Shape;70;p23"/>
          <p:cNvSpPr/>
          <p:nvPr/>
        </p:nvSpPr>
        <p:spPr>
          <a:xfrm rot="-8100000">
            <a:off x="-281093" y="2607909"/>
            <a:ext cx="568289" cy="568289"/>
          </a:xfrm>
          <a:prstGeom prst="rtTriangl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71" name="Google Shape;71;p2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23"/>
          <p:cNvSpPr txBox="1"/>
          <p:nvPr>
            <p:ph idx="11" type="ftr"/>
          </p:nvPr>
        </p:nvSpPr>
        <p:spPr>
          <a:xfrm>
            <a:off x="691079" y="236365"/>
            <a:ext cx="4114800" cy="41712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23"/>
          <p:cNvSpPr txBox="1"/>
          <p:nvPr>
            <p:ph idx="12" type="sldNum"/>
          </p:nvPr>
        </p:nvSpPr>
        <p:spPr>
          <a:xfrm>
            <a:off x="11307445" y="6333135"/>
            <a:ext cx="731600" cy="524800"/>
          </a:xfrm>
          <a:prstGeom prst="rect">
            <a:avLst/>
          </a:prstGeom>
          <a:noFill/>
          <a:ln>
            <a:noFill/>
          </a:ln>
        </p:spPr>
        <p:txBody>
          <a:bodyPr anchorCtr="0" anchor="ctr" bIns="0" lIns="0" spcFirstLastPara="1" rIns="0" wrap="square" tIns="0">
            <a:noAutofit/>
          </a:bodyPr>
          <a:lstStyle>
            <a:lvl1pPr indent="0" lvl="0" marL="0" algn="r">
              <a:buClr>
                <a:schemeClr val="lt1"/>
              </a:buClr>
              <a:buSzPts val="1700"/>
              <a:buFont typeface="Lexend Deca"/>
              <a:buNone/>
              <a:defRPr/>
            </a:lvl1pPr>
            <a:lvl2pPr indent="0" lvl="1" marL="0" algn="r">
              <a:buClr>
                <a:schemeClr val="lt1"/>
              </a:buClr>
              <a:buSzPts val="1700"/>
              <a:buFont typeface="Lexend Deca"/>
              <a:buNone/>
              <a:defRPr/>
            </a:lvl2pPr>
            <a:lvl3pPr indent="0" lvl="2" marL="0" algn="r">
              <a:buClr>
                <a:schemeClr val="lt1"/>
              </a:buClr>
              <a:buSzPts val="1700"/>
              <a:buFont typeface="Lexend Deca"/>
              <a:buNone/>
              <a:defRPr/>
            </a:lvl3pPr>
            <a:lvl4pPr indent="0" lvl="3" marL="0" algn="r">
              <a:buClr>
                <a:schemeClr val="lt1"/>
              </a:buClr>
              <a:buSzPts val="1700"/>
              <a:buFont typeface="Lexend Deca"/>
              <a:buNone/>
              <a:defRPr/>
            </a:lvl4pPr>
            <a:lvl5pPr indent="0" lvl="4" marL="0" algn="r">
              <a:buClr>
                <a:schemeClr val="lt1"/>
              </a:buClr>
              <a:buSzPts val="1700"/>
              <a:buFont typeface="Lexend Deca"/>
              <a:buNone/>
              <a:defRPr/>
            </a:lvl5pPr>
            <a:lvl6pPr indent="0" lvl="5" marL="0" algn="r">
              <a:buClr>
                <a:schemeClr val="lt1"/>
              </a:buClr>
              <a:buSzPts val="1700"/>
              <a:buFont typeface="Lexend Deca"/>
              <a:buNone/>
              <a:defRPr/>
            </a:lvl6pPr>
            <a:lvl7pPr indent="0" lvl="6" marL="0" algn="r">
              <a:buClr>
                <a:schemeClr val="lt1"/>
              </a:buClr>
              <a:buSzPts val="1700"/>
              <a:buFont typeface="Lexend Deca"/>
              <a:buNone/>
              <a:defRPr/>
            </a:lvl7pPr>
            <a:lvl8pPr indent="0" lvl="7" marL="0" algn="r">
              <a:buClr>
                <a:schemeClr val="lt1"/>
              </a:buClr>
              <a:buSzPts val="1700"/>
              <a:buFont typeface="Lexend Deca"/>
              <a:buNone/>
              <a:defRPr/>
            </a:lvl8pPr>
            <a:lvl9pPr indent="0" lvl="8" marL="0" algn="r">
              <a:buClr>
                <a:schemeClr val="lt1"/>
              </a:buClr>
              <a:buSzPts val="1700"/>
              <a:buFont typeface="Lexend Deca"/>
              <a:buNone/>
              <a:defRPr/>
            </a:lvl9pPr>
          </a:lstStyle>
          <a:p>
            <a:pPr indent="0" lvl="0" marL="0" rtl="0" algn="r">
              <a:spcBef>
                <a:spcPts val="0"/>
              </a:spcBef>
              <a:spcAft>
                <a:spcPts val="0"/>
              </a:spcAft>
              <a:buNone/>
            </a:pPr>
            <a:fld id="{00000000-1234-1234-1234-123412341234}" type="slidenum">
              <a:rPr lang="en-US"/>
              <a:t>‹#›</a:t>
            </a:fld>
            <a:endParaRPr/>
          </a:p>
        </p:txBody>
      </p:sp>
      <p:pic>
        <p:nvPicPr>
          <p:cNvPr descr="Logo&#10;&#10;Description automatically generated" id="74" name="Google Shape;74;p23"/>
          <p:cNvPicPr preferRelativeResize="0"/>
          <p:nvPr/>
        </p:nvPicPr>
        <p:blipFill rotWithShape="1">
          <a:blip r:embed="rId2">
            <a:alphaModFix/>
          </a:blip>
          <a:srcRect b="0" l="0" r="0" t="0"/>
          <a:stretch/>
        </p:blipFill>
        <p:spPr>
          <a:xfrm>
            <a:off x="209201" y="6017035"/>
            <a:ext cx="2523980" cy="75200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24"/>
          <p:cNvSpPr txBox="1"/>
          <p:nvPr>
            <p:ph type="title"/>
          </p:nvPr>
        </p:nvSpPr>
        <p:spPr>
          <a:xfrm>
            <a:off x="691079" y="722903"/>
            <a:ext cx="10312571" cy="1354844"/>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77" name="Google Shape;77;p24"/>
          <p:cNvSpPr txBox="1"/>
          <p:nvPr>
            <p:ph idx="1" type="body"/>
          </p:nvPr>
        </p:nvSpPr>
        <p:spPr>
          <a:xfrm>
            <a:off x="691079" y="2345843"/>
            <a:ext cx="5009584" cy="3274372"/>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600"/>
              </a:spcBef>
              <a:spcAft>
                <a:spcPts val="0"/>
              </a:spcAft>
              <a:buSzPts val="1800"/>
              <a:buChar char="⬡"/>
              <a:defRPr/>
            </a:lvl1pPr>
            <a:lvl2pPr indent="-381000" lvl="1" marL="914400" algn="l">
              <a:lnSpc>
                <a:spcPct val="115000"/>
              </a:lnSpc>
              <a:spcBef>
                <a:spcPts val="0"/>
              </a:spcBef>
              <a:spcAft>
                <a:spcPts val="0"/>
              </a:spcAft>
              <a:buSzPts val="2400"/>
              <a:buChar char="∙"/>
              <a:defRPr/>
            </a:lvl2pPr>
            <a:lvl3pPr indent="-381000" lvl="2" marL="1371600" algn="l">
              <a:lnSpc>
                <a:spcPct val="115000"/>
              </a:lnSpc>
              <a:spcBef>
                <a:spcPts val="0"/>
              </a:spcBef>
              <a:spcAft>
                <a:spcPts val="0"/>
              </a:spcAft>
              <a:buSzPts val="2400"/>
              <a:buChar char="∙"/>
              <a:defRPr/>
            </a:lvl3pPr>
            <a:lvl4pPr indent="-381000" lvl="3" marL="1828800" algn="l">
              <a:lnSpc>
                <a:spcPct val="115000"/>
              </a:lnSpc>
              <a:spcBef>
                <a:spcPts val="0"/>
              </a:spcBef>
              <a:spcAft>
                <a:spcPts val="0"/>
              </a:spcAft>
              <a:buSzPts val="2400"/>
              <a:buChar char="●"/>
              <a:defRPr/>
            </a:lvl4pPr>
            <a:lvl5pPr indent="-381000" lvl="4" marL="2286000" algn="l">
              <a:lnSpc>
                <a:spcPct val="115000"/>
              </a:lnSpc>
              <a:spcBef>
                <a:spcPts val="0"/>
              </a:spcBef>
              <a:spcAft>
                <a:spcPts val="0"/>
              </a:spcAft>
              <a:buSzPts val="2400"/>
              <a:buChar char="○"/>
              <a:defRPr/>
            </a:lvl5pPr>
            <a:lvl6pPr indent="-381000" lvl="5" marL="2743200" algn="l">
              <a:lnSpc>
                <a:spcPct val="115000"/>
              </a:lnSpc>
              <a:spcBef>
                <a:spcPts val="0"/>
              </a:spcBef>
              <a:spcAft>
                <a:spcPts val="0"/>
              </a:spcAft>
              <a:buSzPts val="2400"/>
              <a:buChar char="■"/>
              <a:defRPr/>
            </a:lvl6pPr>
            <a:lvl7pPr indent="-381000" lvl="6" marL="3200400" algn="l">
              <a:lnSpc>
                <a:spcPct val="115000"/>
              </a:lnSpc>
              <a:spcBef>
                <a:spcPts val="0"/>
              </a:spcBef>
              <a:spcAft>
                <a:spcPts val="0"/>
              </a:spcAft>
              <a:buSzPts val="2400"/>
              <a:buChar char="●"/>
              <a:defRPr/>
            </a:lvl7pPr>
            <a:lvl8pPr indent="-381000" lvl="7" marL="3657600" algn="l">
              <a:lnSpc>
                <a:spcPct val="115000"/>
              </a:lnSpc>
              <a:spcBef>
                <a:spcPts val="0"/>
              </a:spcBef>
              <a:spcAft>
                <a:spcPts val="0"/>
              </a:spcAft>
              <a:buSzPts val="2400"/>
              <a:buChar char="○"/>
              <a:defRPr/>
            </a:lvl8pPr>
            <a:lvl9pPr indent="-381000" lvl="8" marL="4114800" algn="l">
              <a:lnSpc>
                <a:spcPct val="115000"/>
              </a:lnSpc>
              <a:spcBef>
                <a:spcPts val="0"/>
              </a:spcBef>
              <a:spcAft>
                <a:spcPts val="0"/>
              </a:spcAft>
              <a:buSzPts val="2400"/>
              <a:buChar char="■"/>
              <a:defRPr/>
            </a:lvl9pPr>
          </a:lstStyle>
          <a:p/>
        </p:txBody>
      </p:sp>
      <p:sp>
        <p:nvSpPr>
          <p:cNvPr id="78" name="Google Shape;78;p24"/>
          <p:cNvSpPr txBox="1"/>
          <p:nvPr>
            <p:ph idx="2" type="body"/>
          </p:nvPr>
        </p:nvSpPr>
        <p:spPr>
          <a:xfrm>
            <a:off x="5935075" y="2345843"/>
            <a:ext cx="5068575" cy="3274372"/>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600"/>
              </a:spcBef>
              <a:spcAft>
                <a:spcPts val="0"/>
              </a:spcAft>
              <a:buSzPts val="1800"/>
              <a:buChar char="⬡"/>
              <a:defRPr/>
            </a:lvl1pPr>
            <a:lvl2pPr indent="-381000" lvl="1" marL="914400" algn="l">
              <a:lnSpc>
                <a:spcPct val="115000"/>
              </a:lnSpc>
              <a:spcBef>
                <a:spcPts val="0"/>
              </a:spcBef>
              <a:spcAft>
                <a:spcPts val="0"/>
              </a:spcAft>
              <a:buSzPts val="2400"/>
              <a:buChar char="∙"/>
              <a:defRPr/>
            </a:lvl2pPr>
            <a:lvl3pPr indent="-381000" lvl="2" marL="1371600" algn="l">
              <a:lnSpc>
                <a:spcPct val="115000"/>
              </a:lnSpc>
              <a:spcBef>
                <a:spcPts val="0"/>
              </a:spcBef>
              <a:spcAft>
                <a:spcPts val="0"/>
              </a:spcAft>
              <a:buSzPts val="2400"/>
              <a:buChar char="∙"/>
              <a:defRPr/>
            </a:lvl3pPr>
            <a:lvl4pPr indent="-381000" lvl="3" marL="1828800" algn="l">
              <a:lnSpc>
                <a:spcPct val="115000"/>
              </a:lnSpc>
              <a:spcBef>
                <a:spcPts val="0"/>
              </a:spcBef>
              <a:spcAft>
                <a:spcPts val="0"/>
              </a:spcAft>
              <a:buSzPts val="2400"/>
              <a:buChar char="●"/>
              <a:defRPr/>
            </a:lvl4pPr>
            <a:lvl5pPr indent="-381000" lvl="4" marL="2286000" algn="l">
              <a:lnSpc>
                <a:spcPct val="115000"/>
              </a:lnSpc>
              <a:spcBef>
                <a:spcPts val="0"/>
              </a:spcBef>
              <a:spcAft>
                <a:spcPts val="0"/>
              </a:spcAft>
              <a:buSzPts val="2400"/>
              <a:buChar char="○"/>
              <a:defRPr/>
            </a:lvl5pPr>
            <a:lvl6pPr indent="-381000" lvl="5" marL="2743200" algn="l">
              <a:lnSpc>
                <a:spcPct val="115000"/>
              </a:lnSpc>
              <a:spcBef>
                <a:spcPts val="0"/>
              </a:spcBef>
              <a:spcAft>
                <a:spcPts val="0"/>
              </a:spcAft>
              <a:buSzPts val="2400"/>
              <a:buChar char="■"/>
              <a:defRPr/>
            </a:lvl6pPr>
            <a:lvl7pPr indent="-381000" lvl="6" marL="3200400" algn="l">
              <a:lnSpc>
                <a:spcPct val="115000"/>
              </a:lnSpc>
              <a:spcBef>
                <a:spcPts val="0"/>
              </a:spcBef>
              <a:spcAft>
                <a:spcPts val="0"/>
              </a:spcAft>
              <a:buSzPts val="2400"/>
              <a:buChar char="●"/>
              <a:defRPr/>
            </a:lvl7pPr>
            <a:lvl8pPr indent="-381000" lvl="7" marL="3657600" algn="l">
              <a:lnSpc>
                <a:spcPct val="115000"/>
              </a:lnSpc>
              <a:spcBef>
                <a:spcPts val="0"/>
              </a:spcBef>
              <a:spcAft>
                <a:spcPts val="0"/>
              </a:spcAft>
              <a:buSzPts val="2400"/>
              <a:buChar char="○"/>
              <a:defRPr/>
            </a:lvl8pPr>
            <a:lvl9pPr indent="-381000" lvl="8" marL="4114800" algn="l">
              <a:lnSpc>
                <a:spcPct val="115000"/>
              </a:lnSpc>
              <a:spcBef>
                <a:spcPts val="0"/>
              </a:spcBef>
              <a:spcAft>
                <a:spcPts val="0"/>
              </a:spcAft>
              <a:buSzPts val="2400"/>
              <a:buChar char="■"/>
              <a:defRPr/>
            </a:lvl9pPr>
          </a:lstStyle>
          <a:p/>
        </p:txBody>
      </p:sp>
      <p:sp>
        <p:nvSpPr>
          <p:cNvPr id="79" name="Google Shape;79;p24"/>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0" name="Google Shape;80;p24"/>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1" name="Google Shape;81;p24"/>
          <p:cNvSpPr txBox="1"/>
          <p:nvPr>
            <p:ph idx="12" type="sldNum"/>
          </p:nvPr>
        </p:nvSpPr>
        <p:spPr>
          <a:xfrm>
            <a:off x="11307445" y="6333135"/>
            <a:ext cx="731600" cy="524800"/>
          </a:xfrm>
          <a:prstGeom prst="rect">
            <a:avLst/>
          </a:prstGeom>
          <a:noFill/>
          <a:ln>
            <a:noFill/>
          </a:ln>
        </p:spPr>
        <p:txBody>
          <a:bodyPr anchorCtr="0" anchor="ctr" bIns="0" lIns="0" spcFirstLastPara="1" rIns="0" wrap="square" tIns="0">
            <a:noAutofit/>
          </a:bodyPr>
          <a:lstStyle>
            <a:lvl1pPr indent="0" lvl="0" marL="0" algn="r">
              <a:buClr>
                <a:schemeClr val="lt1"/>
              </a:buClr>
              <a:buSzPts val="1700"/>
              <a:buFont typeface="Lexend Deca"/>
              <a:buNone/>
              <a:defRPr/>
            </a:lvl1pPr>
            <a:lvl2pPr indent="0" lvl="1" marL="0" algn="r">
              <a:buClr>
                <a:schemeClr val="lt1"/>
              </a:buClr>
              <a:buSzPts val="1700"/>
              <a:buFont typeface="Lexend Deca"/>
              <a:buNone/>
              <a:defRPr/>
            </a:lvl2pPr>
            <a:lvl3pPr indent="0" lvl="2" marL="0" algn="r">
              <a:buClr>
                <a:schemeClr val="lt1"/>
              </a:buClr>
              <a:buSzPts val="1700"/>
              <a:buFont typeface="Lexend Deca"/>
              <a:buNone/>
              <a:defRPr/>
            </a:lvl3pPr>
            <a:lvl4pPr indent="0" lvl="3" marL="0" algn="r">
              <a:buClr>
                <a:schemeClr val="lt1"/>
              </a:buClr>
              <a:buSzPts val="1700"/>
              <a:buFont typeface="Lexend Deca"/>
              <a:buNone/>
              <a:defRPr/>
            </a:lvl4pPr>
            <a:lvl5pPr indent="0" lvl="4" marL="0" algn="r">
              <a:buClr>
                <a:schemeClr val="lt1"/>
              </a:buClr>
              <a:buSzPts val="1700"/>
              <a:buFont typeface="Lexend Deca"/>
              <a:buNone/>
              <a:defRPr/>
            </a:lvl5pPr>
            <a:lvl6pPr indent="0" lvl="5" marL="0" algn="r">
              <a:buClr>
                <a:schemeClr val="lt1"/>
              </a:buClr>
              <a:buSzPts val="1700"/>
              <a:buFont typeface="Lexend Deca"/>
              <a:buNone/>
              <a:defRPr/>
            </a:lvl6pPr>
            <a:lvl7pPr indent="0" lvl="6" marL="0" algn="r">
              <a:buClr>
                <a:schemeClr val="lt1"/>
              </a:buClr>
              <a:buSzPts val="1700"/>
              <a:buFont typeface="Lexend Deca"/>
              <a:buNone/>
              <a:defRPr/>
            </a:lvl7pPr>
            <a:lvl8pPr indent="0" lvl="7" marL="0" algn="r">
              <a:buClr>
                <a:schemeClr val="lt1"/>
              </a:buClr>
              <a:buSzPts val="1700"/>
              <a:buFont typeface="Lexend Deca"/>
              <a:buNone/>
              <a:defRPr/>
            </a:lvl8pPr>
            <a:lvl9pPr indent="0" lvl="8" marL="0" algn="r">
              <a:buClr>
                <a:schemeClr val="lt1"/>
              </a:buClr>
              <a:buSzPts val="1700"/>
              <a:buFont typeface="Lexend Deca"/>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458FF"/>
            </a:gs>
            <a:gs pos="39000">
              <a:srgbClr val="3544FF"/>
            </a:gs>
            <a:gs pos="100000">
              <a:srgbClr val="0A2F9E"/>
            </a:gs>
          </a:gsLst>
          <a:lin ang="8100019" scaled="0"/>
        </a:gra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774067" y="274633"/>
            <a:ext cx="8019200" cy="11432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1pPr>
            <a:lvl2pPr lvl="1"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2pPr>
            <a:lvl3pPr lvl="2"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3pPr>
            <a:lvl4pPr lvl="3"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4pPr>
            <a:lvl5pPr lvl="4"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5pPr>
            <a:lvl6pPr lvl="5"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6pPr>
            <a:lvl7pPr lvl="6"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7pPr>
            <a:lvl8pPr lvl="7"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8pPr>
            <a:lvl9pPr lvl="8" marR="0" rtl="0" algn="l">
              <a:lnSpc>
                <a:spcPct val="100000"/>
              </a:lnSpc>
              <a:spcBef>
                <a:spcPts val="0"/>
              </a:spcBef>
              <a:spcAft>
                <a:spcPts val="0"/>
              </a:spcAft>
              <a:buClr>
                <a:schemeClr val="lt1"/>
              </a:buClr>
              <a:buSzPts val="3200"/>
              <a:buFont typeface="Lexend Deca"/>
              <a:buNone/>
              <a:defRPr b="1" i="0" sz="3200" u="none" cap="none" strike="noStrike">
                <a:solidFill>
                  <a:schemeClr val="lt1"/>
                </a:solidFill>
                <a:latin typeface="Lexend Deca"/>
                <a:ea typeface="Lexend Deca"/>
                <a:cs typeface="Lexend Deca"/>
                <a:sym typeface="Lexend Deca"/>
              </a:defRPr>
            </a:lvl9pPr>
          </a:lstStyle>
          <a:p/>
        </p:txBody>
      </p:sp>
      <p:sp>
        <p:nvSpPr>
          <p:cNvPr id="11" name="Google Shape;11;p17"/>
          <p:cNvSpPr txBox="1"/>
          <p:nvPr>
            <p:ph idx="1" type="body"/>
          </p:nvPr>
        </p:nvSpPr>
        <p:spPr>
          <a:xfrm>
            <a:off x="774067" y="1803400"/>
            <a:ext cx="8019200" cy="4215600"/>
          </a:xfrm>
          <a:prstGeom prst="rect">
            <a:avLst/>
          </a:prstGeom>
          <a:noFill/>
          <a:ln>
            <a:noFill/>
          </a:ln>
        </p:spPr>
        <p:txBody>
          <a:bodyPr anchorCtr="0" anchor="t" bIns="0" lIns="0" spcFirstLastPara="1" rIns="0" wrap="square" tIns="0">
            <a:noAutofit/>
          </a:bodyPr>
          <a:lstStyle>
            <a:lvl1pPr indent="-342900" lvl="0" marL="457200" marR="0" rtl="0" algn="l">
              <a:lnSpc>
                <a:spcPct val="115000"/>
              </a:lnSpc>
              <a:spcBef>
                <a:spcPts val="600"/>
              </a:spcBef>
              <a:spcAft>
                <a:spcPts val="0"/>
              </a:spcAft>
              <a:buClr>
                <a:schemeClr val="accent5"/>
              </a:buClr>
              <a:buSzPts val="1800"/>
              <a:buFont typeface="Arial"/>
              <a:buChar char="⬡"/>
              <a:defRPr b="0" i="0" sz="2400" u="none" cap="none" strike="noStrike">
                <a:solidFill>
                  <a:schemeClr val="lt1"/>
                </a:solidFill>
                <a:latin typeface="Arial"/>
                <a:ea typeface="Arial"/>
                <a:cs typeface="Arial"/>
                <a:sym typeface="Arial"/>
              </a:defRPr>
            </a:lvl1pPr>
            <a:lvl2pPr indent="-381000" lvl="1" marL="914400" marR="0" rtl="0" algn="l">
              <a:lnSpc>
                <a:spcPct val="115000"/>
              </a:lnSpc>
              <a:spcBef>
                <a:spcPts val="0"/>
              </a:spcBef>
              <a:spcAft>
                <a:spcPts val="0"/>
              </a:spcAft>
              <a:buClr>
                <a:schemeClr val="accent5"/>
              </a:buClr>
              <a:buSzPts val="2400"/>
              <a:buFont typeface="Arial"/>
              <a:buChar char="∙"/>
              <a:defRPr b="0" i="0" sz="2400" u="none" cap="none" strike="noStrike">
                <a:solidFill>
                  <a:schemeClr val="lt1"/>
                </a:solidFill>
                <a:latin typeface="Arial"/>
                <a:ea typeface="Arial"/>
                <a:cs typeface="Arial"/>
                <a:sym typeface="Arial"/>
              </a:defRPr>
            </a:lvl2pPr>
            <a:lvl3pPr indent="-381000" lvl="2" marL="1371600" marR="0" rtl="0" algn="l">
              <a:lnSpc>
                <a:spcPct val="115000"/>
              </a:lnSpc>
              <a:spcBef>
                <a:spcPts val="0"/>
              </a:spcBef>
              <a:spcAft>
                <a:spcPts val="0"/>
              </a:spcAft>
              <a:buClr>
                <a:schemeClr val="accent5"/>
              </a:buClr>
              <a:buSzPts val="2400"/>
              <a:buFont typeface="Arial"/>
              <a:buChar char="∙"/>
              <a:defRPr b="0" i="0" sz="2400" u="none" cap="none" strike="noStrike">
                <a:solidFill>
                  <a:schemeClr val="lt1"/>
                </a:solidFill>
                <a:latin typeface="Arial"/>
                <a:ea typeface="Arial"/>
                <a:cs typeface="Arial"/>
                <a:sym typeface="Arial"/>
              </a:defRPr>
            </a:lvl3pPr>
            <a:lvl4pPr indent="-381000" lvl="3" marL="18288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4pPr>
            <a:lvl5pPr indent="-381000" lvl="4" marL="22860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5pPr>
            <a:lvl6pPr indent="-381000" lvl="5" marL="27432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6pPr>
            <a:lvl7pPr indent="-381000" lvl="6" marL="32004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81000" lvl="7" marL="36576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8pPr>
            <a:lvl9pPr indent="-381000" lvl="8" marL="4114800" marR="0" rtl="0" algn="l">
              <a:lnSpc>
                <a:spcPct val="115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9pPr>
          </a:lstStyle>
          <a:p/>
        </p:txBody>
      </p:sp>
      <p:sp>
        <p:nvSpPr>
          <p:cNvPr id="12" name="Google Shape;12;p17"/>
          <p:cNvSpPr txBox="1"/>
          <p:nvPr>
            <p:ph idx="12" type="sldNum"/>
          </p:nvPr>
        </p:nvSpPr>
        <p:spPr>
          <a:xfrm>
            <a:off x="11307445" y="6333135"/>
            <a:ext cx="731600" cy="524800"/>
          </a:xfrm>
          <a:prstGeom prst="rect">
            <a:avLst/>
          </a:prstGeom>
          <a:noFill/>
          <a:ln>
            <a:noFill/>
          </a:ln>
        </p:spPr>
        <p:txBody>
          <a:bodyPr anchorCtr="0" anchor="ctr" bIns="0" lIns="0" spcFirstLastPara="1" rIns="0" wrap="square" tIns="0">
            <a:noAutofit/>
          </a:bodyPr>
          <a:lstStyle>
            <a:lvl1pPr indent="0" lvl="0" marL="0" marR="0" rtl="0" algn="r">
              <a:buClr>
                <a:schemeClr val="lt1"/>
              </a:buClr>
              <a:buSzPts val="1733"/>
              <a:buFont typeface="Lexend Deca"/>
              <a:buNone/>
              <a:defRPr b="0" i="0" sz="1733" u="none" cap="none" strike="noStrike">
                <a:solidFill>
                  <a:schemeClr val="lt1"/>
                </a:solidFill>
                <a:latin typeface="Lexend Deca"/>
                <a:ea typeface="Lexend Deca"/>
                <a:cs typeface="Lexend Deca"/>
                <a:sym typeface="Lexend Deca"/>
              </a:defRPr>
            </a:lvl1pPr>
            <a:lvl2pPr indent="0" lvl="1" marL="0" marR="0" rtl="0" algn="r">
              <a:buClr>
                <a:schemeClr val="lt1"/>
              </a:buClr>
              <a:buSzPts val="1733"/>
              <a:buFont typeface="Lexend Deca"/>
              <a:buNone/>
              <a:defRPr b="0" i="0" sz="1733" u="none" cap="none" strike="noStrike">
                <a:solidFill>
                  <a:schemeClr val="lt1"/>
                </a:solidFill>
                <a:latin typeface="Lexend Deca"/>
                <a:ea typeface="Lexend Deca"/>
                <a:cs typeface="Lexend Deca"/>
                <a:sym typeface="Lexend Deca"/>
              </a:defRPr>
            </a:lvl2pPr>
            <a:lvl3pPr indent="0" lvl="2" marL="0" marR="0" rtl="0" algn="r">
              <a:buClr>
                <a:schemeClr val="lt1"/>
              </a:buClr>
              <a:buSzPts val="1733"/>
              <a:buFont typeface="Lexend Deca"/>
              <a:buNone/>
              <a:defRPr b="0" i="0" sz="1733" u="none" cap="none" strike="noStrike">
                <a:solidFill>
                  <a:schemeClr val="lt1"/>
                </a:solidFill>
                <a:latin typeface="Lexend Deca"/>
                <a:ea typeface="Lexend Deca"/>
                <a:cs typeface="Lexend Deca"/>
                <a:sym typeface="Lexend Deca"/>
              </a:defRPr>
            </a:lvl3pPr>
            <a:lvl4pPr indent="0" lvl="3" marL="0" marR="0" rtl="0" algn="r">
              <a:buClr>
                <a:schemeClr val="lt1"/>
              </a:buClr>
              <a:buSzPts val="1733"/>
              <a:buFont typeface="Lexend Deca"/>
              <a:buNone/>
              <a:defRPr b="0" i="0" sz="1733" u="none" cap="none" strike="noStrike">
                <a:solidFill>
                  <a:schemeClr val="lt1"/>
                </a:solidFill>
                <a:latin typeface="Lexend Deca"/>
                <a:ea typeface="Lexend Deca"/>
                <a:cs typeface="Lexend Deca"/>
                <a:sym typeface="Lexend Deca"/>
              </a:defRPr>
            </a:lvl4pPr>
            <a:lvl5pPr indent="0" lvl="4" marL="0" marR="0" rtl="0" algn="r">
              <a:buClr>
                <a:schemeClr val="lt1"/>
              </a:buClr>
              <a:buSzPts val="1733"/>
              <a:buFont typeface="Lexend Deca"/>
              <a:buNone/>
              <a:defRPr b="0" i="0" sz="1733" u="none" cap="none" strike="noStrike">
                <a:solidFill>
                  <a:schemeClr val="lt1"/>
                </a:solidFill>
                <a:latin typeface="Lexend Deca"/>
                <a:ea typeface="Lexend Deca"/>
                <a:cs typeface="Lexend Deca"/>
                <a:sym typeface="Lexend Deca"/>
              </a:defRPr>
            </a:lvl5pPr>
            <a:lvl6pPr indent="0" lvl="5" marL="0" marR="0" rtl="0" algn="r">
              <a:buClr>
                <a:schemeClr val="lt1"/>
              </a:buClr>
              <a:buSzPts val="1733"/>
              <a:buFont typeface="Lexend Deca"/>
              <a:buNone/>
              <a:defRPr b="0" i="0" sz="1733" u="none" cap="none" strike="noStrike">
                <a:solidFill>
                  <a:schemeClr val="lt1"/>
                </a:solidFill>
                <a:latin typeface="Lexend Deca"/>
                <a:ea typeface="Lexend Deca"/>
                <a:cs typeface="Lexend Deca"/>
                <a:sym typeface="Lexend Deca"/>
              </a:defRPr>
            </a:lvl6pPr>
            <a:lvl7pPr indent="0" lvl="6" marL="0" marR="0" rtl="0" algn="r">
              <a:buClr>
                <a:schemeClr val="lt1"/>
              </a:buClr>
              <a:buSzPts val="1733"/>
              <a:buFont typeface="Lexend Deca"/>
              <a:buNone/>
              <a:defRPr b="0" i="0" sz="1733" u="none" cap="none" strike="noStrike">
                <a:solidFill>
                  <a:schemeClr val="lt1"/>
                </a:solidFill>
                <a:latin typeface="Lexend Deca"/>
                <a:ea typeface="Lexend Deca"/>
                <a:cs typeface="Lexend Deca"/>
                <a:sym typeface="Lexend Deca"/>
              </a:defRPr>
            </a:lvl7pPr>
            <a:lvl8pPr indent="0" lvl="7" marL="0" marR="0" rtl="0" algn="r">
              <a:buClr>
                <a:schemeClr val="lt1"/>
              </a:buClr>
              <a:buSzPts val="1733"/>
              <a:buFont typeface="Lexend Deca"/>
              <a:buNone/>
              <a:defRPr b="0" i="0" sz="1733" u="none" cap="none" strike="noStrike">
                <a:solidFill>
                  <a:schemeClr val="lt1"/>
                </a:solidFill>
                <a:latin typeface="Lexend Deca"/>
                <a:ea typeface="Lexend Deca"/>
                <a:cs typeface="Lexend Deca"/>
                <a:sym typeface="Lexend Deca"/>
              </a:defRPr>
            </a:lvl8pPr>
            <a:lvl9pPr indent="0" lvl="8" marL="0" marR="0" rtl="0" algn="r">
              <a:buClr>
                <a:schemeClr val="lt1"/>
              </a:buClr>
              <a:buSzPts val="1733"/>
              <a:buFont typeface="Lexend Deca"/>
              <a:buNone/>
              <a:defRPr b="0" i="0" sz="1733" u="none" cap="none" strike="noStrike">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mc:Choice Requires="p14">
      <p:transition spd="slow" p14:dur="800">
        <p14:flythrough dir="out"/>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localhost:8888/notebooks/Final%20Project/Final_Project/notebooks/4-Preprocessing_Data_Notebook.ipynb#%E2%80%A2--Machine-undestand-only-0-and-1-(numbers)-so-we-need-to-convert-all-columns-to-this-formula-even-if-they-were-categorica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localhost:8888/notebooks/Final%20Project/Final_Project/notebooks/5-Modeling_and_Evaluation_Notebook.ipynb#%E2%80%A2-In-case-of-any-overfitting-happens-we-will-move-to-hyper-tuning-phase-and-apply-some-feature-selection-see-which-redunant-features-and-which-is-more-importan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webappfinalproject-samcc5ldyserhfhxqoarel.streamlit.app/" TargetMode="External"/><Relationship Id="rId4" Type="http://schemas.openxmlformats.org/officeDocument/2006/relationships/hyperlink" Target="http://localhost:8888/notebooks/Final%20Project/Final_Project/notebooks/7-Deployment_Notebook.ipynb#%E2%80%A2-The-last-page-for-dashboard-which-containes-predictions-and-alot-of-visuals-with-side-bar-has-filter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localhost:8888/notebooks/Final%20Project/Final_Project/notebooks/I-Sco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localhost:8888/notebooks/Final%20Project/Final_Project/notebooks/3-EDA_Notebook.ipynb#%E2%80%A2--The-importance-of-EDA-not-only-apply-analytics-and-have--bussiness-insights-but-also-know-which-model-suits-us-for-machine-learing-and-thus-we-reduce-the-time-and-space-complexity-of-the-next-phas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idx="1" type="body"/>
          </p:nvPr>
        </p:nvSpPr>
        <p:spPr>
          <a:xfrm>
            <a:off x="226124" y="463152"/>
            <a:ext cx="11011533" cy="2866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800"/>
              </a:spcBef>
              <a:spcAft>
                <a:spcPts val="0"/>
              </a:spcAft>
              <a:buSzPts val="2400"/>
              <a:buNone/>
            </a:pPr>
            <a:r>
              <a:rPr lang="en-US" sz="4267"/>
              <a:t>Credit Score Classification</a:t>
            </a:r>
            <a:endParaRPr/>
          </a:p>
          <a:p>
            <a:pPr indent="0" lvl="0" marL="0" rtl="0" algn="l">
              <a:lnSpc>
                <a:spcPct val="115000"/>
              </a:lnSpc>
              <a:spcBef>
                <a:spcPts val="800"/>
              </a:spcBef>
              <a:spcAft>
                <a:spcPts val="0"/>
              </a:spcAft>
              <a:buSzPts val="2400"/>
              <a:buNone/>
            </a:pPr>
            <a:r>
              <a:t/>
            </a:r>
            <a:endParaRPr sz="1867"/>
          </a:p>
          <a:p>
            <a:pPr indent="-457189" lvl="0" marL="457189" rtl="0" algn="l">
              <a:lnSpc>
                <a:spcPct val="115000"/>
              </a:lnSpc>
              <a:spcBef>
                <a:spcPts val="800"/>
              </a:spcBef>
              <a:spcAft>
                <a:spcPts val="0"/>
              </a:spcAft>
              <a:buSzPts val="2400"/>
              <a:buChar char="⬡"/>
            </a:pPr>
            <a:r>
              <a:rPr lang="en-US" sz="1867"/>
              <a:t>Project Abstraction</a:t>
            </a:r>
            <a:endParaRPr/>
          </a:p>
          <a:p>
            <a:pPr indent="-457189" lvl="0" marL="457189" rtl="0" algn="l">
              <a:lnSpc>
                <a:spcPct val="115000"/>
              </a:lnSpc>
              <a:spcBef>
                <a:spcPts val="800"/>
              </a:spcBef>
              <a:spcAft>
                <a:spcPts val="0"/>
              </a:spcAft>
              <a:buSzPts val="2400"/>
              <a:buChar char="⬡"/>
            </a:pPr>
            <a:r>
              <a:rPr lang="en-US" sz="1867"/>
              <a:t>Cleansing Process</a:t>
            </a:r>
            <a:endParaRPr/>
          </a:p>
          <a:p>
            <a:pPr indent="-457189" lvl="0" marL="457189" rtl="0" algn="l">
              <a:lnSpc>
                <a:spcPct val="115000"/>
              </a:lnSpc>
              <a:spcBef>
                <a:spcPts val="800"/>
              </a:spcBef>
              <a:spcAft>
                <a:spcPts val="0"/>
              </a:spcAft>
              <a:buSzPts val="2400"/>
              <a:buChar char="⬡"/>
            </a:pPr>
            <a:r>
              <a:rPr lang="en-US" sz="1867"/>
              <a:t>Feature Engineering Process</a:t>
            </a:r>
            <a:endParaRPr/>
          </a:p>
          <a:p>
            <a:pPr indent="-457189" lvl="0" marL="457189" rtl="0" algn="l">
              <a:lnSpc>
                <a:spcPct val="115000"/>
              </a:lnSpc>
              <a:spcBef>
                <a:spcPts val="800"/>
              </a:spcBef>
              <a:spcAft>
                <a:spcPts val="0"/>
              </a:spcAft>
              <a:buSzPts val="2400"/>
              <a:buChar char="⬡"/>
            </a:pPr>
            <a:r>
              <a:rPr lang="en-US" sz="1867"/>
              <a:t>EDA Process</a:t>
            </a:r>
            <a:endParaRPr/>
          </a:p>
          <a:p>
            <a:pPr indent="-457188" lvl="1" marL="1066773" rtl="0" algn="l">
              <a:lnSpc>
                <a:spcPct val="115000"/>
              </a:lnSpc>
              <a:spcBef>
                <a:spcPts val="0"/>
              </a:spcBef>
              <a:spcAft>
                <a:spcPts val="0"/>
              </a:spcAft>
              <a:buSzPts val="2400"/>
              <a:buChar char="∙"/>
            </a:pPr>
            <a:r>
              <a:rPr lang="en-US" sz="1867"/>
              <a:t>Data Analysis</a:t>
            </a:r>
            <a:endParaRPr/>
          </a:p>
          <a:p>
            <a:pPr indent="-457188" lvl="1" marL="1066773" rtl="0" algn="l">
              <a:lnSpc>
                <a:spcPct val="115000"/>
              </a:lnSpc>
              <a:spcBef>
                <a:spcPts val="0"/>
              </a:spcBef>
              <a:spcAft>
                <a:spcPts val="0"/>
              </a:spcAft>
              <a:buSzPts val="2400"/>
              <a:buChar char="∙"/>
            </a:pPr>
            <a:r>
              <a:rPr lang="en-US" sz="1867"/>
              <a:t>Business Insights</a:t>
            </a:r>
            <a:endParaRPr/>
          </a:p>
          <a:p>
            <a:pPr indent="-457188" lvl="1" marL="1066773" rtl="0" algn="l">
              <a:lnSpc>
                <a:spcPct val="115000"/>
              </a:lnSpc>
              <a:spcBef>
                <a:spcPts val="0"/>
              </a:spcBef>
              <a:spcAft>
                <a:spcPts val="0"/>
              </a:spcAft>
              <a:buSzPts val="2400"/>
              <a:buChar char="∙"/>
            </a:pPr>
            <a:r>
              <a:rPr lang="en-US" sz="1867"/>
              <a:t>Model Decision</a:t>
            </a:r>
            <a:endParaRPr/>
          </a:p>
          <a:p>
            <a:pPr indent="-457189" lvl="0" marL="457189" rtl="0" algn="l">
              <a:lnSpc>
                <a:spcPct val="115000"/>
              </a:lnSpc>
              <a:spcBef>
                <a:spcPts val="800"/>
              </a:spcBef>
              <a:spcAft>
                <a:spcPts val="0"/>
              </a:spcAft>
              <a:buSzPts val="2400"/>
              <a:buChar char="⬡"/>
            </a:pPr>
            <a:r>
              <a:rPr lang="en-US" sz="1867"/>
              <a:t>Preprocessing Process</a:t>
            </a:r>
            <a:endParaRPr/>
          </a:p>
          <a:p>
            <a:pPr indent="-457189" lvl="0" marL="457189" rtl="0" algn="l">
              <a:lnSpc>
                <a:spcPct val="115000"/>
              </a:lnSpc>
              <a:spcBef>
                <a:spcPts val="800"/>
              </a:spcBef>
              <a:spcAft>
                <a:spcPts val="0"/>
              </a:spcAft>
              <a:buSzPts val="2400"/>
              <a:buChar char="⬡"/>
            </a:pPr>
            <a:r>
              <a:rPr lang="en-US" sz="1867"/>
              <a:t>Modeling and Evaluation</a:t>
            </a:r>
            <a:endParaRPr/>
          </a:p>
          <a:p>
            <a:pPr indent="-457189" lvl="0" marL="457189" rtl="0" algn="l">
              <a:lnSpc>
                <a:spcPct val="115000"/>
              </a:lnSpc>
              <a:spcBef>
                <a:spcPts val="800"/>
              </a:spcBef>
              <a:spcAft>
                <a:spcPts val="0"/>
              </a:spcAft>
              <a:buSzPts val="2400"/>
              <a:buChar char="⬡"/>
            </a:pPr>
            <a:r>
              <a:rPr lang="en-US" sz="1867"/>
              <a:t>Hyper Tuning </a:t>
            </a:r>
            <a:endParaRPr/>
          </a:p>
          <a:p>
            <a:pPr indent="-457189" lvl="0" marL="457189" rtl="0" algn="l">
              <a:lnSpc>
                <a:spcPct val="115000"/>
              </a:lnSpc>
              <a:spcBef>
                <a:spcPts val="800"/>
              </a:spcBef>
              <a:spcAft>
                <a:spcPts val="0"/>
              </a:spcAft>
              <a:buSzPts val="2400"/>
              <a:buChar char="⬡"/>
            </a:pPr>
            <a:r>
              <a:rPr lang="en-US" sz="1867"/>
              <a:t>Deploytment</a:t>
            </a:r>
            <a:endParaRPr sz="1867"/>
          </a:p>
        </p:txBody>
      </p:sp>
    </p:spTree>
  </p:cSld>
  <p:clrMapOvr>
    <a:masterClrMapping/>
  </p:clrMapOvr>
  <mc:AlternateContent>
    <mc:Choice Requires="p14">
      <p:transition spd="slow" p14:dur="800">
        <p14:flythrough dir="out"/>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0"/>
          <p:cNvSpPr txBox="1"/>
          <p:nvPr>
            <p:ph idx="1" type="body"/>
          </p:nvPr>
        </p:nvSpPr>
        <p:spPr>
          <a:xfrm>
            <a:off x="226124" y="463152"/>
            <a:ext cx="11011533" cy="2866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800"/>
              </a:spcBef>
              <a:spcAft>
                <a:spcPts val="0"/>
              </a:spcAft>
              <a:buSzPts val="2400"/>
              <a:buNone/>
            </a:pPr>
            <a:r>
              <a:rPr lang="en-US" sz="4267"/>
              <a:t>Preprocessing Phase</a:t>
            </a:r>
            <a:endParaRPr/>
          </a:p>
          <a:p>
            <a:pPr indent="-507986" lvl="0" marL="609585" rtl="0" algn="l">
              <a:lnSpc>
                <a:spcPct val="115000"/>
              </a:lnSpc>
              <a:spcBef>
                <a:spcPts val="800"/>
              </a:spcBef>
              <a:spcAft>
                <a:spcPts val="0"/>
              </a:spcAft>
              <a:buSzPts val="2400"/>
              <a:buChar char="⬡"/>
            </a:pPr>
            <a:r>
              <a:rPr b="1" i="0" lang="en-US">
                <a:solidFill>
                  <a:schemeClr val="lt1"/>
                </a:solidFill>
                <a:latin typeface="Helvetica Neue"/>
                <a:ea typeface="Helvetica Neue"/>
                <a:cs typeface="Helvetica Neue"/>
                <a:sym typeface="Helvetica Neue"/>
              </a:rPr>
              <a:t>The aim of this notebook is to apply preprocessing so we can prepare data for machine learning phase by encoding</a:t>
            </a:r>
            <a:endParaRPr/>
          </a:p>
          <a:p>
            <a:pPr indent="-507986" lvl="0" marL="609585" rtl="0" algn="l">
              <a:lnSpc>
                <a:spcPct val="115000"/>
              </a:lnSpc>
              <a:spcBef>
                <a:spcPts val="800"/>
              </a:spcBef>
              <a:spcAft>
                <a:spcPts val="0"/>
              </a:spcAft>
              <a:buSzPts val="2400"/>
              <a:buChar char="⬡"/>
            </a:pPr>
            <a:r>
              <a:rPr b="1" i="0" lang="en-US">
                <a:solidFill>
                  <a:schemeClr val="lt1"/>
                </a:solidFill>
                <a:latin typeface="Helvetica Neue"/>
                <a:ea typeface="Helvetica Neue"/>
                <a:cs typeface="Helvetica Neue"/>
                <a:sym typeface="Helvetica Neue"/>
              </a:rPr>
              <a:t>Machine undestand only 0 and 1 (numbers) so we need to convert all columns to this formula even if they were categorical</a:t>
            </a:r>
            <a:r>
              <a:rPr b="1" i="0" lang="en-US" u="sng" strike="noStrike">
                <a:solidFill>
                  <a:schemeClr val="lt1"/>
                </a:solidFill>
                <a:latin typeface="Helvetica Neue"/>
                <a:ea typeface="Helvetica Neue"/>
                <a:cs typeface="Helvetica Neue"/>
                <a:sym typeface="Helvetica Neue"/>
                <a:hlinkClick r:id="rId3">
                  <a:extLst>
                    <a:ext uri="{A12FA001-AC4F-418D-AE19-62706E023703}">
                      <ahyp:hlinkClr val="tx"/>
                    </a:ext>
                  </a:extLst>
                </a:hlinkClick>
              </a:rPr>
              <a:t>¶</a:t>
            </a:r>
            <a:endParaRPr b="1" i="0">
              <a:solidFill>
                <a:schemeClr val="lt1"/>
              </a:solidFill>
              <a:latin typeface="Helvetica Neue"/>
              <a:ea typeface="Helvetica Neue"/>
              <a:cs typeface="Helvetica Neue"/>
              <a:sym typeface="Helvetica Neue"/>
            </a:endParaRPr>
          </a:p>
          <a:p>
            <a:pPr indent="0" lvl="0" marL="0" rtl="0" algn="l">
              <a:lnSpc>
                <a:spcPct val="115000"/>
              </a:lnSpc>
              <a:spcBef>
                <a:spcPts val="800"/>
              </a:spcBef>
              <a:spcAft>
                <a:spcPts val="0"/>
              </a:spcAft>
              <a:buSzPts val="2400"/>
              <a:buNone/>
            </a:pPr>
            <a:r>
              <a:t/>
            </a:r>
            <a:endParaRPr sz="4267">
              <a:solidFill>
                <a:schemeClr val="lt1"/>
              </a:solidFill>
            </a:endParaRPr>
          </a:p>
          <a:p>
            <a:pPr indent="0" lvl="0" marL="0" rtl="0" algn="l">
              <a:lnSpc>
                <a:spcPct val="115000"/>
              </a:lnSpc>
              <a:spcBef>
                <a:spcPts val="800"/>
              </a:spcBef>
              <a:spcAft>
                <a:spcPts val="0"/>
              </a:spcAft>
              <a:buSzPts val="2400"/>
              <a:buNone/>
            </a:pPr>
            <a:r>
              <a:t/>
            </a:r>
            <a:endParaRPr sz="4267"/>
          </a:p>
          <a:p>
            <a:pPr indent="0" lvl="0" marL="0" rtl="0" algn="l">
              <a:lnSpc>
                <a:spcPct val="115000"/>
              </a:lnSpc>
              <a:spcBef>
                <a:spcPts val="800"/>
              </a:spcBef>
              <a:spcAft>
                <a:spcPts val="0"/>
              </a:spcAft>
              <a:buSzPts val="2400"/>
              <a:buNone/>
            </a:pPr>
            <a:r>
              <a:t/>
            </a:r>
            <a:endParaRPr sz="1867"/>
          </a:p>
          <a:p>
            <a:pPr indent="0" lvl="0" marL="0" rtl="0" algn="l">
              <a:lnSpc>
                <a:spcPct val="115000"/>
              </a:lnSpc>
              <a:spcBef>
                <a:spcPts val="800"/>
              </a:spcBef>
              <a:spcAft>
                <a:spcPts val="0"/>
              </a:spcAft>
              <a:buSzPts val="2400"/>
              <a:buNone/>
            </a:pPr>
            <a:r>
              <a:t/>
            </a:r>
            <a:endParaRPr sz="1867"/>
          </a:p>
        </p:txBody>
      </p:sp>
    </p:spTree>
  </p:cSld>
  <p:clrMapOvr>
    <a:masterClrMapping/>
  </p:clrMapOvr>
  <mc:AlternateContent>
    <mc:Choice Requires="p14">
      <p:transition spd="slow" p14:dur="800">
        <p14:flythrough dir="out"/>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1"/>
          <p:cNvSpPr txBox="1"/>
          <p:nvPr>
            <p:ph idx="1" type="body"/>
          </p:nvPr>
        </p:nvSpPr>
        <p:spPr>
          <a:xfrm>
            <a:off x="226124" y="463152"/>
            <a:ext cx="11011533" cy="2866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800"/>
              </a:spcBef>
              <a:spcAft>
                <a:spcPts val="0"/>
              </a:spcAft>
              <a:buSzPts val="2400"/>
              <a:buNone/>
            </a:pPr>
            <a:r>
              <a:rPr lang="en-US" sz="4267"/>
              <a:t>Modeling and Evaluation Phase</a:t>
            </a:r>
            <a:endParaRPr/>
          </a:p>
          <a:p>
            <a:pPr indent="-507986" lvl="0" marL="609585" rtl="0" algn="l">
              <a:lnSpc>
                <a:spcPct val="115000"/>
              </a:lnSpc>
              <a:spcBef>
                <a:spcPts val="800"/>
              </a:spcBef>
              <a:spcAft>
                <a:spcPts val="0"/>
              </a:spcAft>
              <a:buSzPts val="2400"/>
              <a:buChar char="⬡"/>
            </a:pPr>
            <a:r>
              <a:rPr b="1" i="0" lang="en-US">
                <a:solidFill>
                  <a:schemeClr val="lt1"/>
                </a:solidFill>
                <a:latin typeface="Helvetica Neue"/>
                <a:ea typeface="Helvetica Neue"/>
                <a:cs typeface="Helvetica Neue"/>
                <a:sym typeface="Helvetica Neue"/>
              </a:rPr>
              <a:t>The aim of this notebook is to apply differenct classical machine learning algorithms on our preprocessed data</a:t>
            </a:r>
            <a:endParaRPr/>
          </a:p>
          <a:p>
            <a:pPr indent="-507986" lvl="0" marL="609585" rtl="0" algn="l">
              <a:lnSpc>
                <a:spcPct val="115000"/>
              </a:lnSpc>
              <a:spcBef>
                <a:spcPts val="800"/>
              </a:spcBef>
              <a:spcAft>
                <a:spcPts val="0"/>
              </a:spcAft>
              <a:buSzPts val="2400"/>
              <a:buChar char="⬡"/>
            </a:pPr>
            <a:r>
              <a:rPr b="1" i="0" lang="en-US">
                <a:solidFill>
                  <a:schemeClr val="lt1"/>
                </a:solidFill>
                <a:latin typeface="Helvetica Neue"/>
                <a:ea typeface="Helvetica Neue"/>
                <a:cs typeface="Helvetica Neue"/>
                <a:sym typeface="Helvetica Neue"/>
              </a:rPr>
              <a:t>We need to get train and test accuracies with high scores</a:t>
            </a:r>
            <a:endParaRPr/>
          </a:p>
          <a:p>
            <a:pPr indent="-507986" lvl="0" marL="609585" rtl="0" algn="l">
              <a:lnSpc>
                <a:spcPct val="115000"/>
              </a:lnSpc>
              <a:spcBef>
                <a:spcPts val="800"/>
              </a:spcBef>
              <a:spcAft>
                <a:spcPts val="0"/>
              </a:spcAft>
              <a:buSzPts val="2400"/>
              <a:buChar char="⬡"/>
            </a:pPr>
            <a:r>
              <a:rPr b="1" i="0" lang="en-US">
                <a:solidFill>
                  <a:schemeClr val="lt1"/>
                </a:solidFill>
                <a:latin typeface="Helvetica Neue"/>
                <a:ea typeface="Helvetica Neue"/>
                <a:cs typeface="Helvetica Neue"/>
                <a:sym typeface="Helvetica Neue"/>
              </a:rPr>
              <a:t>We need to avoid overfitting and underfitting</a:t>
            </a:r>
            <a:endParaRPr/>
          </a:p>
          <a:p>
            <a:pPr indent="-507986" lvl="0" marL="609585" rtl="0" algn="l">
              <a:lnSpc>
                <a:spcPct val="115000"/>
              </a:lnSpc>
              <a:spcBef>
                <a:spcPts val="800"/>
              </a:spcBef>
              <a:spcAft>
                <a:spcPts val="0"/>
              </a:spcAft>
              <a:buSzPts val="2400"/>
              <a:buChar char="⬡"/>
            </a:pPr>
            <a:r>
              <a:rPr b="1" i="0" lang="en-US">
                <a:solidFill>
                  <a:schemeClr val="lt1"/>
                </a:solidFill>
                <a:latin typeface="Helvetica Neue"/>
                <a:ea typeface="Helvetica Neue"/>
                <a:cs typeface="Helvetica Neue"/>
                <a:sym typeface="Helvetica Neue"/>
              </a:rPr>
              <a:t>Criteria of model choice is depending on less time with high scores</a:t>
            </a:r>
            <a:endParaRPr/>
          </a:p>
          <a:p>
            <a:pPr indent="-507986" lvl="0" marL="609585" rtl="0" algn="l">
              <a:lnSpc>
                <a:spcPct val="115000"/>
              </a:lnSpc>
              <a:spcBef>
                <a:spcPts val="800"/>
              </a:spcBef>
              <a:spcAft>
                <a:spcPts val="0"/>
              </a:spcAft>
              <a:buSzPts val="2400"/>
              <a:buChar char="⬡"/>
            </a:pPr>
            <a:r>
              <a:rPr b="1" i="0" lang="en-US">
                <a:solidFill>
                  <a:schemeClr val="lt1"/>
                </a:solidFill>
                <a:latin typeface="Helvetica Neue"/>
                <a:ea typeface="Helvetica Neue"/>
                <a:cs typeface="Helvetica Neue"/>
                <a:sym typeface="Helvetica Neue"/>
              </a:rPr>
              <a:t>In case of any overfitting happens we will move to hyper tuning phase and apply some feature selection see which redunant features and which is more important</a:t>
            </a:r>
            <a:r>
              <a:rPr b="1" i="0" lang="en-US" u="sng" strike="noStrike">
                <a:solidFill>
                  <a:schemeClr val="lt1"/>
                </a:solidFill>
                <a:latin typeface="Helvetica Neue"/>
                <a:ea typeface="Helvetica Neue"/>
                <a:cs typeface="Helvetica Neue"/>
                <a:sym typeface="Helvetica Neue"/>
                <a:hlinkClick r:id="rId3">
                  <a:extLst>
                    <a:ext uri="{A12FA001-AC4F-418D-AE19-62706E023703}">
                      <ahyp:hlinkClr val="tx"/>
                    </a:ext>
                  </a:extLst>
                </a:hlinkClick>
              </a:rPr>
              <a:t>¶</a:t>
            </a:r>
            <a:endParaRPr b="1" i="0">
              <a:solidFill>
                <a:schemeClr val="lt1"/>
              </a:solidFill>
              <a:latin typeface="Helvetica Neue"/>
              <a:ea typeface="Helvetica Neue"/>
              <a:cs typeface="Helvetica Neue"/>
              <a:sym typeface="Helvetica Neue"/>
            </a:endParaRPr>
          </a:p>
          <a:p>
            <a:pPr indent="0" lvl="0" marL="0" rtl="0" algn="l">
              <a:lnSpc>
                <a:spcPct val="115000"/>
              </a:lnSpc>
              <a:spcBef>
                <a:spcPts val="800"/>
              </a:spcBef>
              <a:spcAft>
                <a:spcPts val="0"/>
              </a:spcAft>
              <a:buSzPts val="2400"/>
              <a:buNone/>
            </a:pPr>
            <a:r>
              <a:t/>
            </a:r>
            <a:endParaRPr sz="4267">
              <a:solidFill>
                <a:schemeClr val="lt1"/>
              </a:solidFill>
            </a:endParaRPr>
          </a:p>
          <a:p>
            <a:pPr indent="0" lvl="0" marL="0" rtl="0" algn="l">
              <a:lnSpc>
                <a:spcPct val="115000"/>
              </a:lnSpc>
              <a:spcBef>
                <a:spcPts val="800"/>
              </a:spcBef>
              <a:spcAft>
                <a:spcPts val="0"/>
              </a:spcAft>
              <a:buSzPts val="2400"/>
              <a:buNone/>
            </a:pPr>
            <a:r>
              <a:t/>
            </a:r>
            <a:endParaRPr sz="4267"/>
          </a:p>
          <a:p>
            <a:pPr indent="0" lvl="0" marL="0" rtl="0" algn="l">
              <a:lnSpc>
                <a:spcPct val="115000"/>
              </a:lnSpc>
              <a:spcBef>
                <a:spcPts val="800"/>
              </a:spcBef>
              <a:spcAft>
                <a:spcPts val="0"/>
              </a:spcAft>
              <a:buSzPts val="2400"/>
              <a:buNone/>
            </a:pPr>
            <a:r>
              <a:t/>
            </a:r>
            <a:endParaRPr sz="1867"/>
          </a:p>
          <a:p>
            <a:pPr indent="0" lvl="0" marL="0" rtl="0" algn="l">
              <a:lnSpc>
                <a:spcPct val="115000"/>
              </a:lnSpc>
              <a:spcBef>
                <a:spcPts val="800"/>
              </a:spcBef>
              <a:spcAft>
                <a:spcPts val="0"/>
              </a:spcAft>
              <a:buSzPts val="2400"/>
              <a:buNone/>
            </a:pPr>
            <a:r>
              <a:t/>
            </a:r>
            <a:endParaRPr sz="1867"/>
          </a:p>
        </p:txBody>
      </p:sp>
    </p:spTree>
  </p:cSld>
  <p:clrMapOvr>
    <a:masterClrMapping/>
  </p:clrMapOvr>
  <mc:AlternateContent>
    <mc:Choice Requires="p14">
      <p:transition spd="slow" p14:dur="800">
        <p14:flythrough dir="out"/>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2"/>
          <p:cNvSpPr txBox="1"/>
          <p:nvPr>
            <p:ph idx="1" type="body"/>
          </p:nvPr>
        </p:nvSpPr>
        <p:spPr>
          <a:xfrm>
            <a:off x="226124" y="463152"/>
            <a:ext cx="11011533" cy="2866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800"/>
              </a:spcBef>
              <a:spcAft>
                <a:spcPts val="0"/>
              </a:spcAft>
              <a:buSzPts val="2400"/>
              <a:buNone/>
            </a:pPr>
            <a:r>
              <a:rPr lang="en-US" sz="4267"/>
              <a:t>Hyper Tuning Phase</a:t>
            </a:r>
            <a:endParaRPr/>
          </a:p>
          <a:p>
            <a:pPr indent="-507986" lvl="0" marL="609585" rtl="0" algn="l">
              <a:lnSpc>
                <a:spcPct val="115000"/>
              </a:lnSpc>
              <a:spcBef>
                <a:spcPts val="800"/>
              </a:spcBef>
              <a:spcAft>
                <a:spcPts val="0"/>
              </a:spcAft>
              <a:buSzPts val="2400"/>
              <a:buChar char="⬡"/>
            </a:pPr>
            <a:r>
              <a:rPr b="1" i="0" lang="en-US">
                <a:solidFill>
                  <a:schemeClr val="lt1"/>
                </a:solidFill>
                <a:latin typeface="Helvetica Neue"/>
                <a:ea typeface="Helvetica Neue"/>
                <a:cs typeface="Helvetica Neue"/>
                <a:sym typeface="Helvetica Neue"/>
              </a:rPr>
              <a:t>The aim of this notebook In case of any overfitting happens we will move to hyper tuning phase and apply some feature selection see which redunant features and which is more important</a:t>
            </a:r>
            <a:endParaRPr/>
          </a:p>
          <a:p>
            <a:pPr indent="-507986" lvl="0" marL="609585" rtl="0" algn="l">
              <a:lnSpc>
                <a:spcPct val="115000"/>
              </a:lnSpc>
              <a:spcBef>
                <a:spcPts val="800"/>
              </a:spcBef>
              <a:spcAft>
                <a:spcPts val="0"/>
              </a:spcAft>
              <a:buSzPts val="2400"/>
              <a:buChar char="⬡"/>
            </a:pPr>
            <a:r>
              <a:rPr b="1" i="0" lang="en-US">
                <a:solidFill>
                  <a:schemeClr val="lt1"/>
                </a:solidFill>
                <a:latin typeface="Helvetica Neue"/>
                <a:ea typeface="Helvetica Neue"/>
                <a:cs typeface="Helvetica Neue"/>
                <a:sym typeface="Helvetica Neue"/>
              </a:rPr>
              <a:t>We need to upgrade performance of our model beacause previous scores are not satisfying</a:t>
            </a:r>
            <a:endParaRPr/>
          </a:p>
          <a:p>
            <a:pPr indent="-507986" lvl="0" marL="609585" rtl="0" algn="l">
              <a:lnSpc>
                <a:spcPct val="115000"/>
              </a:lnSpc>
              <a:spcBef>
                <a:spcPts val="800"/>
              </a:spcBef>
              <a:spcAft>
                <a:spcPts val="0"/>
              </a:spcAft>
              <a:buSzPts val="2400"/>
              <a:buChar char="⬡"/>
            </a:pPr>
            <a:r>
              <a:rPr b="1" lang="en-US">
                <a:solidFill>
                  <a:schemeClr val="lt1"/>
                </a:solidFill>
                <a:latin typeface="Helvetica Neue"/>
                <a:ea typeface="Helvetica Neue"/>
                <a:cs typeface="Helvetica Neue"/>
                <a:sym typeface="Helvetica Neue"/>
              </a:rPr>
              <a:t>A</a:t>
            </a:r>
            <a:r>
              <a:rPr b="1" i="0" lang="en-US">
                <a:solidFill>
                  <a:schemeClr val="lt1"/>
                </a:solidFill>
                <a:latin typeface="Helvetica Neue"/>
                <a:ea typeface="Helvetica Neue"/>
                <a:cs typeface="Helvetica Neue"/>
                <a:sym typeface="Helvetica Neue"/>
              </a:rPr>
              <a:t>fter we got new features we will apply grid search to upgrade performance more</a:t>
            </a:r>
            <a:endParaRPr/>
          </a:p>
          <a:p>
            <a:pPr indent="-507986" lvl="0" marL="609585" rtl="0" algn="l">
              <a:lnSpc>
                <a:spcPct val="115000"/>
              </a:lnSpc>
              <a:spcBef>
                <a:spcPts val="800"/>
              </a:spcBef>
              <a:spcAft>
                <a:spcPts val="0"/>
              </a:spcAft>
              <a:buSzPts val="2400"/>
              <a:buChar char="⬡"/>
            </a:pPr>
            <a:r>
              <a:rPr b="1" lang="en-US">
                <a:solidFill>
                  <a:schemeClr val="lt1"/>
                </a:solidFill>
                <a:latin typeface="Helvetica Neue"/>
                <a:ea typeface="Helvetica Neue"/>
                <a:cs typeface="Helvetica Neue"/>
                <a:sym typeface="Helvetica Neue"/>
              </a:rPr>
              <a:t>W</a:t>
            </a:r>
            <a:r>
              <a:rPr b="1" i="0" lang="en-US">
                <a:solidFill>
                  <a:schemeClr val="lt1"/>
                </a:solidFill>
                <a:latin typeface="Helvetica Neue"/>
                <a:ea typeface="Helvetica Neue"/>
                <a:cs typeface="Helvetica Neue"/>
                <a:sym typeface="Helvetica Neue"/>
              </a:rPr>
              <a:t>e work with agile SDLC so we can get back again to any phase adding more features without affecting the old phases</a:t>
            </a:r>
            <a:endParaRPr/>
          </a:p>
          <a:p>
            <a:pPr indent="0" lvl="0" marL="0" rtl="0" algn="l">
              <a:lnSpc>
                <a:spcPct val="115000"/>
              </a:lnSpc>
              <a:spcBef>
                <a:spcPts val="800"/>
              </a:spcBef>
              <a:spcAft>
                <a:spcPts val="0"/>
              </a:spcAft>
              <a:buSzPts val="2400"/>
              <a:buNone/>
            </a:pPr>
            <a:r>
              <a:t/>
            </a:r>
            <a:endParaRPr sz="4267">
              <a:solidFill>
                <a:schemeClr val="lt1"/>
              </a:solidFill>
            </a:endParaRPr>
          </a:p>
          <a:p>
            <a:pPr indent="0" lvl="0" marL="0" rtl="0" algn="l">
              <a:lnSpc>
                <a:spcPct val="115000"/>
              </a:lnSpc>
              <a:spcBef>
                <a:spcPts val="800"/>
              </a:spcBef>
              <a:spcAft>
                <a:spcPts val="0"/>
              </a:spcAft>
              <a:buSzPts val="2400"/>
              <a:buNone/>
            </a:pPr>
            <a:r>
              <a:t/>
            </a:r>
            <a:endParaRPr sz="4267"/>
          </a:p>
          <a:p>
            <a:pPr indent="0" lvl="0" marL="0" rtl="0" algn="l">
              <a:lnSpc>
                <a:spcPct val="115000"/>
              </a:lnSpc>
              <a:spcBef>
                <a:spcPts val="800"/>
              </a:spcBef>
              <a:spcAft>
                <a:spcPts val="0"/>
              </a:spcAft>
              <a:buSzPts val="2400"/>
              <a:buNone/>
            </a:pPr>
            <a:r>
              <a:t/>
            </a:r>
            <a:endParaRPr sz="1867"/>
          </a:p>
          <a:p>
            <a:pPr indent="0" lvl="0" marL="0" rtl="0" algn="l">
              <a:lnSpc>
                <a:spcPct val="115000"/>
              </a:lnSpc>
              <a:spcBef>
                <a:spcPts val="800"/>
              </a:spcBef>
              <a:spcAft>
                <a:spcPts val="0"/>
              </a:spcAft>
              <a:buSzPts val="2400"/>
              <a:buNone/>
            </a:pPr>
            <a:r>
              <a:t/>
            </a:r>
            <a:endParaRPr sz="1867"/>
          </a:p>
        </p:txBody>
      </p:sp>
    </p:spTree>
  </p:cSld>
  <p:clrMapOvr>
    <a:masterClrMapping/>
  </p:clrMapOvr>
  <mc:AlternateContent>
    <mc:Choice Requires="p14">
      <p:transition spd="slow" p14:dur="800">
        <p14:flythrough dir="out"/>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3"/>
          <p:cNvSpPr txBox="1"/>
          <p:nvPr>
            <p:ph idx="1" type="body"/>
          </p:nvPr>
        </p:nvSpPr>
        <p:spPr>
          <a:xfrm>
            <a:off x="226124" y="463152"/>
            <a:ext cx="11011533" cy="2866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800"/>
              </a:spcBef>
              <a:spcAft>
                <a:spcPts val="0"/>
              </a:spcAft>
              <a:buSzPts val="2400"/>
              <a:buNone/>
            </a:pPr>
            <a:r>
              <a:rPr lang="en-US" sz="4267"/>
              <a:t>Hyper Tuning Phase</a:t>
            </a:r>
            <a:endParaRPr/>
          </a:p>
          <a:p>
            <a:pPr indent="-507986" lvl="0" marL="609585" rtl="0" algn="l">
              <a:lnSpc>
                <a:spcPct val="115000"/>
              </a:lnSpc>
              <a:spcBef>
                <a:spcPts val="800"/>
              </a:spcBef>
              <a:spcAft>
                <a:spcPts val="0"/>
              </a:spcAft>
              <a:buSzPts val="2400"/>
              <a:buChar char="⬡"/>
            </a:pPr>
            <a:r>
              <a:rPr b="1" i="0" lang="en-US">
                <a:solidFill>
                  <a:schemeClr val="lt1"/>
                </a:solidFill>
                <a:latin typeface="Helvetica Neue"/>
                <a:ea typeface="Helvetica Neue"/>
                <a:cs typeface="Helvetica Neue"/>
                <a:sym typeface="Helvetica Neue"/>
              </a:rPr>
              <a:t>The aim of this notebook In case of any overfitting happens we will move to hyper tuning phase and apply some feature selection see which redunant features and which is more important</a:t>
            </a:r>
            <a:endParaRPr/>
          </a:p>
          <a:p>
            <a:pPr indent="-507986" lvl="0" marL="609585" rtl="0" algn="l">
              <a:lnSpc>
                <a:spcPct val="115000"/>
              </a:lnSpc>
              <a:spcBef>
                <a:spcPts val="800"/>
              </a:spcBef>
              <a:spcAft>
                <a:spcPts val="0"/>
              </a:spcAft>
              <a:buSzPts val="2400"/>
              <a:buChar char="⬡"/>
            </a:pPr>
            <a:r>
              <a:rPr b="1" i="0" lang="en-US">
                <a:solidFill>
                  <a:schemeClr val="lt1"/>
                </a:solidFill>
                <a:latin typeface="Helvetica Neue"/>
                <a:ea typeface="Helvetica Neue"/>
                <a:cs typeface="Helvetica Neue"/>
                <a:sym typeface="Helvetica Neue"/>
              </a:rPr>
              <a:t>We need to upgrade performance of our model beacause previous scores are not satisfying</a:t>
            </a:r>
            <a:endParaRPr/>
          </a:p>
          <a:p>
            <a:pPr indent="-507986" lvl="0" marL="609585" rtl="0" algn="l">
              <a:lnSpc>
                <a:spcPct val="115000"/>
              </a:lnSpc>
              <a:spcBef>
                <a:spcPts val="800"/>
              </a:spcBef>
              <a:spcAft>
                <a:spcPts val="0"/>
              </a:spcAft>
              <a:buSzPts val="2400"/>
              <a:buChar char="⬡"/>
            </a:pPr>
            <a:r>
              <a:rPr b="1" lang="en-US">
                <a:solidFill>
                  <a:schemeClr val="lt1"/>
                </a:solidFill>
                <a:latin typeface="Helvetica Neue"/>
                <a:ea typeface="Helvetica Neue"/>
                <a:cs typeface="Helvetica Neue"/>
                <a:sym typeface="Helvetica Neue"/>
              </a:rPr>
              <a:t>A</a:t>
            </a:r>
            <a:r>
              <a:rPr b="1" i="0" lang="en-US">
                <a:solidFill>
                  <a:schemeClr val="lt1"/>
                </a:solidFill>
                <a:latin typeface="Helvetica Neue"/>
                <a:ea typeface="Helvetica Neue"/>
                <a:cs typeface="Helvetica Neue"/>
                <a:sym typeface="Helvetica Neue"/>
              </a:rPr>
              <a:t>fter we got new features we will apply grid search to upgrade performance more</a:t>
            </a:r>
            <a:endParaRPr/>
          </a:p>
          <a:p>
            <a:pPr indent="-507986" lvl="0" marL="609585" rtl="0" algn="l">
              <a:lnSpc>
                <a:spcPct val="115000"/>
              </a:lnSpc>
              <a:spcBef>
                <a:spcPts val="800"/>
              </a:spcBef>
              <a:spcAft>
                <a:spcPts val="0"/>
              </a:spcAft>
              <a:buSzPts val="2400"/>
              <a:buChar char="⬡"/>
            </a:pPr>
            <a:r>
              <a:rPr b="1" lang="en-US">
                <a:solidFill>
                  <a:schemeClr val="lt1"/>
                </a:solidFill>
                <a:latin typeface="Helvetica Neue"/>
                <a:ea typeface="Helvetica Neue"/>
                <a:cs typeface="Helvetica Neue"/>
                <a:sym typeface="Helvetica Neue"/>
              </a:rPr>
              <a:t>W</a:t>
            </a:r>
            <a:r>
              <a:rPr b="1" i="0" lang="en-US">
                <a:solidFill>
                  <a:schemeClr val="lt1"/>
                </a:solidFill>
                <a:latin typeface="Helvetica Neue"/>
                <a:ea typeface="Helvetica Neue"/>
                <a:cs typeface="Helvetica Neue"/>
                <a:sym typeface="Helvetica Neue"/>
              </a:rPr>
              <a:t>e work with agile SDLC so we can get back again to any phase adding more features without affecting the old phases</a:t>
            </a:r>
            <a:endParaRPr/>
          </a:p>
          <a:p>
            <a:pPr indent="0" lvl="0" marL="0" rtl="0" algn="l">
              <a:lnSpc>
                <a:spcPct val="115000"/>
              </a:lnSpc>
              <a:spcBef>
                <a:spcPts val="800"/>
              </a:spcBef>
              <a:spcAft>
                <a:spcPts val="0"/>
              </a:spcAft>
              <a:buSzPts val="2400"/>
              <a:buNone/>
            </a:pPr>
            <a:r>
              <a:t/>
            </a:r>
            <a:endParaRPr sz="4267">
              <a:solidFill>
                <a:schemeClr val="lt1"/>
              </a:solidFill>
            </a:endParaRPr>
          </a:p>
          <a:p>
            <a:pPr indent="0" lvl="0" marL="0" rtl="0" algn="l">
              <a:lnSpc>
                <a:spcPct val="115000"/>
              </a:lnSpc>
              <a:spcBef>
                <a:spcPts val="800"/>
              </a:spcBef>
              <a:spcAft>
                <a:spcPts val="0"/>
              </a:spcAft>
              <a:buSzPts val="2400"/>
              <a:buNone/>
            </a:pPr>
            <a:r>
              <a:t/>
            </a:r>
            <a:endParaRPr sz="4267"/>
          </a:p>
          <a:p>
            <a:pPr indent="0" lvl="0" marL="0" rtl="0" algn="l">
              <a:lnSpc>
                <a:spcPct val="115000"/>
              </a:lnSpc>
              <a:spcBef>
                <a:spcPts val="800"/>
              </a:spcBef>
              <a:spcAft>
                <a:spcPts val="0"/>
              </a:spcAft>
              <a:buSzPts val="2400"/>
              <a:buNone/>
            </a:pPr>
            <a:r>
              <a:t/>
            </a:r>
            <a:endParaRPr sz="1867"/>
          </a:p>
          <a:p>
            <a:pPr indent="0" lvl="0" marL="0" rtl="0" algn="l">
              <a:lnSpc>
                <a:spcPct val="115000"/>
              </a:lnSpc>
              <a:spcBef>
                <a:spcPts val="800"/>
              </a:spcBef>
              <a:spcAft>
                <a:spcPts val="0"/>
              </a:spcAft>
              <a:buSzPts val="2400"/>
              <a:buNone/>
            </a:pPr>
            <a:r>
              <a:t/>
            </a:r>
            <a:endParaRPr sz="1867"/>
          </a:p>
        </p:txBody>
      </p:sp>
    </p:spTree>
  </p:cSld>
  <p:clrMapOvr>
    <a:masterClrMapping/>
  </p:clrMapOvr>
  <mc:AlternateContent>
    <mc:Choice Requires="p14">
      <p:transition spd="slow" p14:dur="800">
        <p14:flythrough dir="out"/>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4"/>
          <p:cNvSpPr txBox="1"/>
          <p:nvPr>
            <p:ph idx="1" type="body"/>
          </p:nvPr>
        </p:nvSpPr>
        <p:spPr>
          <a:xfrm>
            <a:off x="226124" y="463152"/>
            <a:ext cx="11011533" cy="2866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800"/>
              </a:spcBef>
              <a:spcAft>
                <a:spcPts val="0"/>
              </a:spcAft>
              <a:buSzPts val="2400"/>
              <a:buNone/>
            </a:pPr>
            <a:r>
              <a:rPr lang="en-US" sz="4267"/>
              <a:t>Hyper Tuning Flow</a:t>
            </a:r>
            <a:endParaRPr/>
          </a:p>
          <a:p>
            <a:pPr indent="-355586" lvl="0" marL="609585" rtl="0" algn="l">
              <a:lnSpc>
                <a:spcPct val="115000"/>
              </a:lnSpc>
              <a:spcBef>
                <a:spcPts val="800"/>
              </a:spcBef>
              <a:spcAft>
                <a:spcPts val="0"/>
              </a:spcAft>
              <a:buSzPts val="2400"/>
              <a:buNone/>
            </a:pPr>
            <a:r>
              <a:t/>
            </a:r>
            <a:endParaRPr b="1" i="0">
              <a:solidFill>
                <a:schemeClr val="lt1"/>
              </a:solidFill>
              <a:latin typeface="Helvetica Neue"/>
              <a:ea typeface="Helvetica Neue"/>
              <a:cs typeface="Helvetica Neue"/>
              <a:sym typeface="Helvetica Neue"/>
            </a:endParaRPr>
          </a:p>
          <a:p>
            <a:pPr indent="0" lvl="0" marL="0" rtl="0" algn="l">
              <a:lnSpc>
                <a:spcPct val="115000"/>
              </a:lnSpc>
              <a:spcBef>
                <a:spcPts val="800"/>
              </a:spcBef>
              <a:spcAft>
                <a:spcPts val="0"/>
              </a:spcAft>
              <a:buSzPts val="2400"/>
              <a:buNone/>
            </a:pPr>
            <a:r>
              <a:t/>
            </a:r>
            <a:endParaRPr sz="4267">
              <a:solidFill>
                <a:schemeClr val="lt1"/>
              </a:solidFill>
            </a:endParaRPr>
          </a:p>
          <a:p>
            <a:pPr indent="0" lvl="0" marL="0" rtl="0" algn="l">
              <a:lnSpc>
                <a:spcPct val="115000"/>
              </a:lnSpc>
              <a:spcBef>
                <a:spcPts val="800"/>
              </a:spcBef>
              <a:spcAft>
                <a:spcPts val="0"/>
              </a:spcAft>
              <a:buSzPts val="2400"/>
              <a:buNone/>
            </a:pPr>
            <a:r>
              <a:t/>
            </a:r>
            <a:endParaRPr sz="4267"/>
          </a:p>
          <a:p>
            <a:pPr indent="0" lvl="0" marL="0" rtl="0" algn="l">
              <a:lnSpc>
                <a:spcPct val="115000"/>
              </a:lnSpc>
              <a:spcBef>
                <a:spcPts val="800"/>
              </a:spcBef>
              <a:spcAft>
                <a:spcPts val="0"/>
              </a:spcAft>
              <a:buSzPts val="2400"/>
              <a:buNone/>
            </a:pPr>
            <a:r>
              <a:t/>
            </a:r>
            <a:endParaRPr sz="1867"/>
          </a:p>
          <a:p>
            <a:pPr indent="0" lvl="0" marL="0" rtl="0" algn="l">
              <a:lnSpc>
                <a:spcPct val="115000"/>
              </a:lnSpc>
              <a:spcBef>
                <a:spcPts val="800"/>
              </a:spcBef>
              <a:spcAft>
                <a:spcPts val="0"/>
              </a:spcAft>
              <a:buSzPts val="2400"/>
              <a:buNone/>
            </a:pPr>
            <a:r>
              <a:t/>
            </a:r>
            <a:endParaRPr sz="1867"/>
          </a:p>
        </p:txBody>
      </p:sp>
      <p:pic>
        <p:nvPicPr>
          <p:cNvPr descr="A diagram of workflow diagram&#10;&#10;Description automatically generated" id="154" name="Google Shape;154;p14"/>
          <p:cNvPicPr preferRelativeResize="0"/>
          <p:nvPr/>
        </p:nvPicPr>
        <p:blipFill rotWithShape="1">
          <a:blip r:embed="rId3">
            <a:alphaModFix/>
          </a:blip>
          <a:srcRect b="0" l="0" r="0" t="0"/>
          <a:stretch/>
        </p:blipFill>
        <p:spPr>
          <a:xfrm>
            <a:off x="0" y="1646434"/>
            <a:ext cx="12192000" cy="5211566"/>
          </a:xfrm>
          <a:prstGeom prst="rect">
            <a:avLst/>
          </a:prstGeom>
          <a:noFill/>
          <a:ln>
            <a:noFill/>
          </a:ln>
        </p:spPr>
      </p:pic>
    </p:spTree>
  </p:cSld>
  <p:clrMapOvr>
    <a:masterClrMapping/>
  </p:clrMapOvr>
  <mc:AlternateContent>
    <mc:Choice Requires="p14">
      <p:transition spd="slow" p14:dur="800">
        <p14:flythrough dir="out"/>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5"/>
          <p:cNvSpPr txBox="1"/>
          <p:nvPr>
            <p:ph idx="1" type="body"/>
          </p:nvPr>
        </p:nvSpPr>
        <p:spPr>
          <a:xfrm>
            <a:off x="226124" y="463152"/>
            <a:ext cx="11011533" cy="2866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800"/>
              </a:spcBef>
              <a:spcAft>
                <a:spcPts val="0"/>
              </a:spcAft>
              <a:buSzPts val="2400"/>
              <a:buNone/>
            </a:pPr>
            <a:r>
              <a:rPr lang="en-US" sz="4267"/>
              <a:t>Deloyment Phase</a:t>
            </a:r>
            <a:endParaRPr/>
          </a:p>
          <a:p>
            <a:pPr indent="-507986" lvl="0" marL="609585" rtl="0" algn="l">
              <a:lnSpc>
                <a:spcPct val="115000"/>
              </a:lnSpc>
              <a:spcBef>
                <a:spcPts val="800"/>
              </a:spcBef>
              <a:spcAft>
                <a:spcPts val="0"/>
              </a:spcAft>
              <a:buSzPts val="2400"/>
              <a:buChar char="⬡"/>
            </a:pPr>
            <a:r>
              <a:rPr b="1" i="0" lang="en-US" sz="2200">
                <a:solidFill>
                  <a:schemeClr val="lt1"/>
                </a:solidFill>
                <a:latin typeface="Helvetica Neue"/>
                <a:ea typeface="Helvetica Neue"/>
                <a:cs typeface="Helvetica Neue"/>
                <a:sym typeface="Helvetica Neue"/>
              </a:rPr>
              <a:t>The aim of this notebook is to deploy our data in web app online so that it will be able to apply soft code and make our model applicable and more dynamic</a:t>
            </a:r>
            <a:endParaRPr/>
          </a:p>
          <a:p>
            <a:pPr indent="-507986" lvl="0" marL="609585" rtl="0" algn="l">
              <a:lnSpc>
                <a:spcPct val="115000"/>
              </a:lnSpc>
              <a:spcBef>
                <a:spcPts val="800"/>
              </a:spcBef>
              <a:spcAft>
                <a:spcPts val="0"/>
              </a:spcAft>
              <a:buSzPts val="2400"/>
              <a:buChar char="⬡"/>
            </a:pPr>
            <a:r>
              <a:rPr b="1" i="0" lang="en-US" sz="2200">
                <a:solidFill>
                  <a:schemeClr val="lt1"/>
                </a:solidFill>
                <a:latin typeface="Helvetica Neue"/>
                <a:ea typeface="Helvetica Neue"/>
                <a:cs typeface="Helvetica Neue"/>
                <a:sym typeface="Helvetica Neue"/>
              </a:rPr>
              <a:t>• Our online link for this local host application "</a:t>
            </a:r>
            <a:r>
              <a:rPr b="1" i="0" lang="en-US" sz="2200" u="sng">
                <a:solidFill>
                  <a:schemeClr val="lt1"/>
                </a:solidFill>
                <a:latin typeface="Helvetica Neue"/>
                <a:ea typeface="Helvetica Neue"/>
                <a:cs typeface="Helvetica Neue"/>
                <a:sym typeface="Helvetica Neue"/>
                <a:hlinkClick r:id="rId3">
                  <a:extLst>
                    <a:ext uri="{A12FA001-AC4F-418D-AE19-62706E023703}">
                      <ahyp:hlinkClr val="tx"/>
                    </a:ext>
                  </a:extLst>
                </a:hlinkClick>
              </a:rPr>
              <a:t>https://webappfinalproject-samcc5ldyserhfhxqoarel.streamlit.app</a:t>
            </a:r>
            <a:r>
              <a:rPr b="1" i="0" lang="en-US" sz="2200">
                <a:solidFill>
                  <a:schemeClr val="lt1"/>
                </a:solidFill>
                <a:latin typeface="Helvetica Neue"/>
                <a:ea typeface="Helvetica Neue"/>
                <a:cs typeface="Helvetica Neue"/>
                <a:sym typeface="Helvetica Neue"/>
              </a:rPr>
              <a:t> "</a:t>
            </a:r>
            <a:endParaRPr/>
          </a:p>
          <a:p>
            <a:pPr indent="-507986" lvl="0" marL="609585" rtl="0" algn="l">
              <a:lnSpc>
                <a:spcPct val="115000"/>
              </a:lnSpc>
              <a:spcBef>
                <a:spcPts val="800"/>
              </a:spcBef>
              <a:spcAft>
                <a:spcPts val="0"/>
              </a:spcAft>
              <a:buSzPts val="2400"/>
              <a:buChar char="⬡"/>
            </a:pPr>
            <a:r>
              <a:rPr b="1" i="0" lang="en-US" sz="2200">
                <a:solidFill>
                  <a:schemeClr val="lt1"/>
                </a:solidFill>
                <a:latin typeface="Helvetica Neue"/>
                <a:ea typeface="Helvetica Neue"/>
                <a:cs typeface="Helvetica Neue"/>
                <a:sym typeface="Helvetica Neue"/>
              </a:rPr>
              <a:t>• The flow will be as following :</a:t>
            </a:r>
            <a:endParaRPr/>
          </a:p>
          <a:p>
            <a:pPr indent="-507986" lvl="0" marL="609585" rtl="0" algn="l">
              <a:lnSpc>
                <a:spcPct val="115000"/>
              </a:lnSpc>
              <a:spcBef>
                <a:spcPts val="800"/>
              </a:spcBef>
              <a:spcAft>
                <a:spcPts val="0"/>
              </a:spcAft>
              <a:buSzPts val="2400"/>
              <a:buChar char="⬡"/>
            </a:pPr>
            <a:r>
              <a:rPr b="1" i="0" lang="en-US" sz="2200">
                <a:solidFill>
                  <a:schemeClr val="lt1"/>
                </a:solidFill>
                <a:latin typeface="Helvetica Neue"/>
                <a:ea typeface="Helvetica Neue"/>
                <a:cs typeface="Helvetica Neue"/>
                <a:sym typeface="Helvetica Neue"/>
              </a:rPr>
              <a:t>• Creat streamlit web app</a:t>
            </a:r>
            <a:endParaRPr/>
          </a:p>
          <a:p>
            <a:pPr indent="-507986" lvl="0" marL="609585" rtl="0" algn="l">
              <a:lnSpc>
                <a:spcPct val="115000"/>
              </a:lnSpc>
              <a:spcBef>
                <a:spcPts val="800"/>
              </a:spcBef>
              <a:spcAft>
                <a:spcPts val="0"/>
              </a:spcAft>
              <a:buSzPts val="2400"/>
              <a:buChar char="⬡"/>
            </a:pPr>
            <a:r>
              <a:rPr b="1" i="0" lang="en-US" sz="2200">
                <a:solidFill>
                  <a:schemeClr val="lt1"/>
                </a:solidFill>
                <a:latin typeface="Helvetica Neue"/>
                <a:ea typeface="Helvetica Neue"/>
                <a:cs typeface="Helvetica Neue"/>
                <a:sym typeface="Helvetica Neue"/>
              </a:rPr>
              <a:t>• Create login form to autheniticate the super admin only for secuirty purpose</a:t>
            </a:r>
            <a:endParaRPr/>
          </a:p>
          <a:p>
            <a:pPr indent="-507986" lvl="0" marL="609585" rtl="0" algn="l">
              <a:lnSpc>
                <a:spcPct val="115000"/>
              </a:lnSpc>
              <a:spcBef>
                <a:spcPts val="800"/>
              </a:spcBef>
              <a:spcAft>
                <a:spcPts val="0"/>
              </a:spcAft>
              <a:buSzPts val="2400"/>
              <a:buChar char="⬡"/>
            </a:pPr>
            <a:r>
              <a:rPr b="1" i="0" lang="en-US" sz="2200">
                <a:solidFill>
                  <a:schemeClr val="lt1"/>
                </a:solidFill>
                <a:latin typeface="Helvetica Neue"/>
                <a:ea typeface="Helvetica Neue"/>
                <a:cs typeface="Helvetica Neue"/>
                <a:sym typeface="Helvetica Neue"/>
              </a:rPr>
              <a:t>• Move to page with upload button to upload csv file</a:t>
            </a:r>
            <a:endParaRPr/>
          </a:p>
          <a:p>
            <a:pPr indent="-507986" lvl="0" marL="609585" rtl="0" algn="l">
              <a:lnSpc>
                <a:spcPct val="115000"/>
              </a:lnSpc>
              <a:spcBef>
                <a:spcPts val="800"/>
              </a:spcBef>
              <a:spcAft>
                <a:spcPts val="0"/>
              </a:spcAft>
              <a:buSzPts val="2400"/>
              <a:buChar char="⬡"/>
            </a:pPr>
            <a:r>
              <a:rPr b="1" i="0" lang="en-US" sz="2200">
                <a:solidFill>
                  <a:schemeClr val="lt1"/>
                </a:solidFill>
                <a:latin typeface="Helvetica Neue"/>
                <a:ea typeface="Helvetica Neue"/>
                <a:cs typeface="Helvetica Neue"/>
                <a:sym typeface="Helvetica Neue"/>
              </a:rPr>
              <a:t>• The last page for dashboard which containes predictions and alot of visuals with side bar has filters</a:t>
            </a:r>
            <a:r>
              <a:rPr b="1" i="0" lang="en-US" sz="2200" u="sng" strike="noStrike">
                <a:solidFill>
                  <a:schemeClr val="lt1"/>
                </a:solidFill>
                <a:latin typeface="Helvetica Neue"/>
                <a:ea typeface="Helvetica Neue"/>
                <a:cs typeface="Helvetica Neue"/>
                <a:sym typeface="Helvetica Neue"/>
                <a:hlinkClick r:id="rId4">
                  <a:extLst>
                    <a:ext uri="{A12FA001-AC4F-418D-AE19-62706E023703}">
                      <ahyp:hlinkClr val="tx"/>
                    </a:ext>
                  </a:extLst>
                </a:hlinkClick>
              </a:rPr>
              <a:t>¶</a:t>
            </a:r>
            <a:br>
              <a:rPr lang="en-US"/>
            </a:br>
            <a:endParaRPr sz="4267">
              <a:solidFill>
                <a:schemeClr val="lt1"/>
              </a:solidFill>
            </a:endParaRPr>
          </a:p>
          <a:p>
            <a:pPr indent="0" lvl="0" marL="0" rtl="0" algn="l">
              <a:lnSpc>
                <a:spcPct val="115000"/>
              </a:lnSpc>
              <a:spcBef>
                <a:spcPts val="800"/>
              </a:spcBef>
              <a:spcAft>
                <a:spcPts val="0"/>
              </a:spcAft>
              <a:buSzPts val="2400"/>
              <a:buNone/>
            </a:pPr>
            <a:r>
              <a:t/>
            </a:r>
            <a:endParaRPr sz="4267"/>
          </a:p>
          <a:p>
            <a:pPr indent="0" lvl="0" marL="0" rtl="0" algn="l">
              <a:lnSpc>
                <a:spcPct val="115000"/>
              </a:lnSpc>
              <a:spcBef>
                <a:spcPts val="800"/>
              </a:spcBef>
              <a:spcAft>
                <a:spcPts val="0"/>
              </a:spcAft>
              <a:buSzPts val="2400"/>
              <a:buNone/>
            </a:pPr>
            <a:r>
              <a:t/>
            </a:r>
            <a:endParaRPr sz="1867"/>
          </a:p>
          <a:p>
            <a:pPr indent="0" lvl="0" marL="0" rtl="0" algn="l">
              <a:lnSpc>
                <a:spcPct val="115000"/>
              </a:lnSpc>
              <a:spcBef>
                <a:spcPts val="800"/>
              </a:spcBef>
              <a:spcAft>
                <a:spcPts val="0"/>
              </a:spcAft>
              <a:buSzPts val="2400"/>
              <a:buNone/>
            </a:pPr>
            <a:r>
              <a:t/>
            </a:r>
            <a:endParaRPr sz="1867"/>
          </a:p>
        </p:txBody>
      </p:sp>
    </p:spTree>
  </p:cSld>
  <p:clrMapOvr>
    <a:masterClrMapping/>
  </p:clrMapOvr>
  <mc:AlternateContent>
    <mc:Choice Requires="p14">
      <p:transition spd="slow" p14:dur="800">
        <p14:flythrough dir="out"/>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6"/>
          <p:cNvSpPr txBox="1"/>
          <p:nvPr>
            <p:ph idx="1" type="body"/>
          </p:nvPr>
        </p:nvSpPr>
        <p:spPr>
          <a:xfrm>
            <a:off x="226124" y="463152"/>
            <a:ext cx="11011533" cy="2866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800"/>
              </a:spcBef>
              <a:spcAft>
                <a:spcPts val="0"/>
              </a:spcAft>
              <a:buSzPts val="2400"/>
              <a:buNone/>
            </a:pPr>
            <a:r>
              <a:rPr lang="en-US" sz="4267"/>
              <a:t>Deployment Flow</a:t>
            </a:r>
            <a:endParaRPr/>
          </a:p>
          <a:p>
            <a:pPr indent="0" lvl="0" marL="101598" rtl="0" algn="l">
              <a:lnSpc>
                <a:spcPct val="115000"/>
              </a:lnSpc>
              <a:spcBef>
                <a:spcPts val="800"/>
              </a:spcBef>
              <a:spcAft>
                <a:spcPts val="0"/>
              </a:spcAft>
              <a:buSzPts val="2400"/>
              <a:buNone/>
            </a:pPr>
            <a:br>
              <a:rPr lang="en-US"/>
            </a:br>
            <a:endParaRPr sz="4267">
              <a:solidFill>
                <a:schemeClr val="lt1"/>
              </a:solidFill>
            </a:endParaRPr>
          </a:p>
          <a:p>
            <a:pPr indent="0" lvl="0" marL="0" rtl="0" algn="l">
              <a:lnSpc>
                <a:spcPct val="115000"/>
              </a:lnSpc>
              <a:spcBef>
                <a:spcPts val="800"/>
              </a:spcBef>
              <a:spcAft>
                <a:spcPts val="0"/>
              </a:spcAft>
              <a:buSzPts val="2400"/>
              <a:buNone/>
            </a:pPr>
            <a:r>
              <a:t/>
            </a:r>
            <a:endParaRPr sz="4267"/>
          </a:p>
          <a:p>
            <a:pPr indent="0" lvl="0" marL="0" rtl="0" algn="l">
              <a:lnSpc>
                <a:spcPct val="115000"/>
              </a:lnSpc>
              <a:spcBef>
                <a:spcPts val="800"/>
              </a:spcBef>
              <a:spcAft>
                <a:spcPts val="0"/>
              </a:spcAft>
              <a:buSzPts val="2400"/>
              <a:buNone/>
            </a:pPr>
            <a:r>
              <a:t/>
            </a:r>
            <a:endParaRPr sz="1867"/>
          </a:p>
          <a:p>
            <a:pPr indent="0" lvl="0" marL="0" rtl="0" algn="l">
              <a:lnSpc>
                <a:spcPct val="115000"/>
              </a:lnSpc>
              <a:spcBef>
                <a:spcPts val="800"/>
              </a:spcBef>
              <a:spcAft>
                <a:spcPts val="0"/>
              </a:spcAft>
              <a:buSzPts val="2400"/>
              <a:buNone/>
            </a:pPr>
            <a:r>
              <a:t/>
            </a:r>
            <a:endParaRPr sz="1867"/>
          </a:p>
        </p:txBody>
      </p:sp>
      <p:pic>
        <p:nvPicPr>
          <p:cNvPr descr="A diagram of a web application&#10;&#10;Description automatically generated" id="165" name="Google Shape;165;p16"/>
          <p:cNvPicPr preferRelativeResize="0"/>
          <p:nvPr/>
        </p:nvPicPr>
        <p:blipFill rotWithShape="1">
          <a:blip r:embed="rId3">
            <a:alphaModFix/>
          </a:blip>
          <a:srcRect b="0" l="0" r="0" t="0"/>
          <a:stretch/>
        </p:blipFill>
        <p:spPr>
          <a:xfrm>
            <a:off x="0" y="1828800"/>
            <a:ext cx="12192000" cy="5029200"/>
          </a:xfrm>
          <a:prstGeom prst="rect">
            <a:avLst/>
          </a:prstGeom>
          <a:noFill/>
          <a:ln>
            <a:noFill/>
          </a:ln>
        </p:spPr>
      </p:pic>
    </p:spTree>
  </p:cSld>
  <p:clrMapOvr>
    <a:masterClrMapping/>
  </p:clrMapOvr>
  <mc:AlternateContent>
    <mc:Choice Requires="p14">
      <p:transition spd="slow" p14:dur="800">
        <p14:flythrough dir="ou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idx="1" type="body"/>
          </p:nvPr>
        </p:nvSpPr>
        <p:spPr>
          <a:xfrm>
            <a:off x="226124" y="463152"/>
            <a:ext cx="11011533" cy="2866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800"/>
              </a:spcBef>
              <a:spcAft>
                <a:spcPts val="0"/>
              </a:spcAft>
              <a:buSzPts val="2400"/>
              <a:buNone/>
            </a:pPr>
            <a:r>
              <a:rPr lang="en-US" sz="4267"/>
              <a:t>Project Abstraction</a:t>
            </a:r>
            <a:endParaRPr/>
          </a:p>
          <a:p>
            <a:pPr indent="0" lvl="0" marL="0" rtl="0" algn="l">
              <a:lnSpc>
                <a:spcPct val="115000"/>
              </a:lnSpc>
              <a:spcBef>
                <a:spcPts val="800"/>
              </a:spcBef>
              <a:spcAft>
                <a:spcPts val="0"/>
              </a:spcAft>
              <a:buSzPts val="2400"/>
              <a:buNone/>
            </a:pPr>
            <a:r>
              <a:t/>
            </a:r>
            <a:endParaRPr sz="1867"/>
          </a:p>
          <a:p>
            <a:pPr indent="-507986" lvl="0" marL="609585" rtl="0" algn="l">
              <a:lnSpc>
                <a:spcPct val="115000"/>
              </a:lnSpc>
              <a:spcBef>
                <a:spcPts val="800"/>
              </a:spcBef>
              <a:spcAft>
                <a:spcPts val="0"/>
              </a:spcAft>
              <a:buSzPts val="2400"/>
              <a:buChar char="⬡"/>
            </a:pPr>
            <a:r>
              <a:rPr b="1" i="0" lang="en-US" sz="1600">
                <a:solidFill>
                  <a:schemeClr val="lt1"/>
                </a:solidFill>
                <a:latin typeface="Helvetica Neue"/>
                <a:ea typeface="Helvetica Neue"/>
                <a:cs typeface="Helvetica Neue"/>
                <a:sym typeface="Helvetica Neue"/>
              </a:rPr>
              <a:t>In our recent years banks represent special role during our daily transactions wether you buy or sell and it is very important to choose your customer carefully if you want to buy some thing , As retails or B2C companies they need to make sure about the inancial matters of the client in the future so bankers create a smart index called 'I Score' which referes to the future credit score classification .</a:t>
            </a:r>
            <a:r>
              <a:rPr b="1" i="0" lang="en-US" sz="1600" u="sng" strike="noStrike">
                <a:solidFill>
                  <a:schemeClr val="lt1"/>
                </a:solidFill>
                <a:latin typeface="Helvetica Neue"/>
                <a:ea typeface="Helvetica Neue"/>
                <a:cs typeface="Helvetica Neue"/>
                <a:sym typeface="Helvetica Neue"/>
                <a:hlinkClick r:id="rId3">
                  <a:extLst>
                    <a:ext uri="{A12FA001-AC4F-418D-AE19-62706E023703}">
                      <ahyp:hlinkClr val="tx"/>
                    </a:ext>
                  </a:extLst>
                </a:hlinkClick>
              </a:rPr>
              <a:t>¶</a:t>
            </a:r>
            <a:endParaRPr b="1" i="0" sz="1600">
              <a:solidFill>
                <a:schemeClr val="lt1"/>
              </a:solidFill>
              <a:latin typeface="Helvetica Neue"/>
              <a:ea typeface="Helvetica Neue"/>
              <a:cs typeface="Helvetica Neue"/>
              <a:sym typeface="Helvetica Neue"/>
            </a:endParaRPr>
          </a:p>
          <a:p>
            <a:pPr indent="-507986" lvl="0" marL="609585" rtl="0" algn="l">
              <a:lnSpc>
                <a:spcPct val="115000"/>
              </a:lnSpc>
              <a:spcBef>
                <a:spcPts val="800"/>
              </a:spcBef>
              <a:spcAft>
                <a:spcPts val="0"/>
              </a:spcAft>
              <a:buSzPts val="2400"/>
              <a:buChar char="⬡"/>
            </a:pPr>
            <a:r>
              <a:rPr b="1" i="0" lang="en-US" sz="1600">
                <a:solidFill>
                  <a:schemeClr val="lt1"/>
                </a:solidFill>
                <a:latin typeface="Helvetica Neue"/>
                <a:ea typeface="Helvetica Neue"/>
                <a:cs typeface="Helvetica Neue"/>
                <a:sym typeface="Helvetica Neue"/>
              </a:rPr>
              <a:t>This index save too much cost and time for customer selection and make the decision of installment for each client very easy</a:t>
            </a:r>
            <a:endParaRPr/>
          </a:p>
          <a:p>
            <a:pPr indent="-457189" lvl="0" marL="457189" rtl="0" algn="l">
              <a:lnSpc>
                <a:spcPct val="115000"/>
              </a:lnSpc>
              <a:spcBef>
                <a:spcPts val="800"/>
              </a:spcBef>
              <a:spcAft>
                <a:spcPts val="0"/>
              </a:spcAft>
              <a:buSzPts val="2400"/>
              <a:buChar char="⬡"/>
            </a:pPr>
            <a:r>
              <a:rPr b="1" i="0" lang="en-US" sz="1600">
                <a:solidFill>
                  <a:schemeClr val="lt1"/>
                </a:solidFill>
                <a:latin typeface="Helvetica Neue"/>
                <a:ea typeface="Helvetica Neue"/>
                <a:cs typeface="Helvetica Neue"/>
                <a:sym typeface="Helvetica Neue"/>
              </a:rPr>
              <a:t>Hence we are coming to the role of machine learning and computational systems not only show the score of the client but also predict this score in the future</a:t>
            </a:r>
            <a:endParaRPr/>
          </a:p>
          <a:p>
            <a:pPr indent="-304789" lvl="0" marL="457189" rtl="0" algn="l">
              <a:lnSpc>
                <a:spcPct val="115000"/>
              </a:lnSpc>
              <a:spcBef>
                <a:spcPts val="800"/>
              </a:spcBef>
              <a:spcAft>
                <a:spcPts val="0"/>
              </a:spcAft>
              <a:buSzPts val="2400"/>
              <a:buNone/>
            </a:pPr>
            <a:r>
              <a:t/>
            </a:r>
            <a:endParaRPr sz="1867"/>
          </a:p>
          <a:p>
            <a:pPr indent="0" lvl="0" marL="101598" rtl="0" algn="l">
              <a:lnSpc>
                <a:spcPct val="115000"/>
              </a:lnSpc>
              <a:spcBef>
                <a:spcPts val="800"/>
              </a:spcBef>
              <a:spcAft>
                <a:spcPts val="0"/>
              </a:spcAft>
              <a:buSzPts val="2400"/>
              <a:buNone/>
            </a:pPr>
            <a:r>
              <a:t/>
            </a:r>
            <a:endParaRPr b="1" i="0" sz="1600">
              <a:solidFill>
                <a:schemeClr val="lt1"/>
              </a:solidFill>
              <a:latin typeface="Helvetica Neue"/>
              <a:ea typeface="Helvetica Neue"/>
              <a:cs typeface="Helvetica Neue"/>
              <a:sym typeface="Helvetica Neue"/>
            </a:endParaRPr>
          </a:p>
          <a:p>
            <a:pPr indent="-507986" lvl="0" marL="609585" rtl="0" algn="l">
              <a:lnSpc>
                <a:spcPct val="115000"/>
              </a:lnSpc>
              <a:spcBef>
                <a:spcPts val="800"/>
              </a:spcBef>
              <a:spcAft>
                <a:spcPts val="0"/>
              </a:spcAft>
              <a:buSzPts val="2400"/>
              <a:buChar char="⬡"/>
            </a:pPr>
            <a:r>
              <a:rPr b="1" i="0" lang="en-US" sz="1600">
                <a:solidFill>
                  <a:schemeClr val="lt1"/>
                </a:solidFill>
                <a:latin typeface="Helvetica Neue"/>
                <a:ea typeface="Helvetica Neue"/>
                <a:cs typeface="Helvetica Neue"/>
                <a:sym typeface="Helvetica Neue"/>
              </a:rPr>
              <a:t>Our goal is : building strong predictive model allows us later to use it with coming data for prediction purposes .</a:t>
            </a:r>
            <a:endParaRPr/>
          </a:p>
          <a:p>
            <a:pPr indent="0" lvl="0" marL="0" rtl="0" algn="l">
              <a:lnSpc>
                <a:spcPct val="115000"/>
              </a:lnSpc>
              <a:spcBef>
                <a:spcPts val="800"/>
              </a:spcBef>
              <a:spcAft>
                <a:spcPts val="0"/>
              </a:spcAft>
              <a:buSzPts val="2400"/>
              <a:buNone/>
            </a:pPr>
            <a:r>
              <a:t/>
            </a:r>
            <a:endParaRPr sz="1867"/>
          </a:p>
        </p:txBody>
      </p:sp>
    </p:spTree>
  </p:cSld>
  <p:clrMapOvr>
    <a:masterClrMapping/>
  </p:clrMapOvr>
  <mc:AlternateContent>
    <mc:Choice Requires="p14">
      <p:transition spd="slow" p14:dur="800">
        <p14:flythrough dir="ou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idx="1" type="body"/>
          </p:nvPr>
        </p:nvSpPr>
        <p:spPr>
          <a:xfrm>
            <a:off x="226124" y="463152"/>
            <a:ext cx="11011533" cy="2866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800"/>
              </a:spcBef>
              <a:spcAft>
                <a:spcPts val="0"/>
              </a:spcAft>
              <a:buSzPts val="2400"/>
              <a:buNone/>
            </a:pPr>
            <a:r>
              <a:rPr lang="en-US" sz="4267"/>
              <a:t>Project Structure</a:t>
            </a:r>
            <a:endParaRPr/>
          </a:p>
          <a:p>
            <a:pPr indent="0" lvl="0" marL="0" rtl="0" algn="l">
              <a:lnSpc>
                <a:spcPct val="115000"/>
              </a:lnSpc>
              <a:spcBef>
                <a:spcPts val="800"/>
              </a:spcBef>
              <a:spcAft>
                <a:spcPts val="0"/>
              </a:spcAft>
              <a:buSzPts val="2400"/>
              <a:buNone/>
            </a:pPr>
            <a:r>
              <a:t/>
            </a:r>
            <a:endParaRPr sz="1867"/>
          </a:p>
          <a:p>
            <a:pPr indent="0" lvl="0" marL="0" rtl="0" algn="l">
              <a:lnSpc>
                <a:spcPct val="115000"/>
              </a:lnSpc>
              <a:spcBef>
                <a:spcPts val="800"/>
              </a:spcBef>
              <a:spcAft>
                <a:spcPts val="0"/>
              </a:spcAft>
              <a:buSzPts val="2400"/>
              <a:buNone/>
            </a:pPr>
            <a:r>
              <a:t/>
            </a:r>
            <a:endParaRPr sz="1867"/>
          </a:p>
        </p:txBody>
      </p:sp>
      <p:pic>
        <p:nvPicPr>
          <p:cNvPr descr="A diagram of workflow&#10;&#10;Description automatically generated" id="97" name="Google Shape;97;p3"/>
          <p:cNvPicPr preferRelativeResize="0"/>
          <p:nvPr/>
        </p:nvPicPr>
        <p:blipFill rotWithShape="1">
          <a:blip r:embed="rId3">
            <a:alphaModFix/>
          </a:blip>
          <a:srcRect b="0" l="0" r="0" t="0"/>
          <a:stretch/>
        </p:blipFill>
        <p:spPr>
          <a:xfrm>
            <a:off x="0" y="1552038"/>
            <a:ext cx="12192000" cy="5305962"/>
          </a:xfrm>
          <a:prstGeom prst="rect">
            <a:avLst/>
          </a:prstGeom>
          <a:noFill/>
          <a:ln>
            <a:noFill/>
          </a:ln>
        </p:spPr>
      </p:pic>
    </p:spTree>
  </p:cSld>
  <p:clrMapOvr>
    <a:masterClrMapping/>
  </p:clrMapOvr>
  <mc:AlternateContent>
    <mc:Choice Requires="p14">
      <p:transition spd="slow" p14:dur="800">
        <p14:flythrough dir="ou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idx="1" type="body"/>
          </p:nvPr>
        </p:nvSpPr>
        <p:spPr>
          <a:xfrm>
            <a:off x="226124" y="463152"/>
            <a:ext cx="11011533" cy="2866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800"/>
              </a:spcBef>
              <a:spcAft>
                <a:spcPts val="0"/>
              </a:spcAft>
              <a:buSzPts val="2400"/>
              <a:buNone/>
            </a:pPr>
            <a:r>
              <a:rPr lang="en-US" sz="1800"/>
              <a:t>Data Description</a:t>
            </a:r>
            <a:endParaRPr/>
          </a:p>
          <a:p>
            <a:pPr indent="-507986" lvl="0" marL="609585" rtl="0" algn="l">
              <a:lnSpc>
                <a:spcPct val="115000"/>
              </a:lnSpc>
              <a:spcBef>
                <a:spcPts val="800"/>
              </a:spcBef>
              <a:spcAft>
                <a:spcPts val="0"/>
              </a:spcAft>
              <a:buSzPts val="2400"/>
              <a:buChar char="⬡"/>
            </a:pPr>
            <a:r>
              <a:rPr b="1" i="0" lang="en-US" sz="1200">
                <a:solidFill>
                  <a:schemeClr val="lt1"/>
                </a:solidFill>
                <a:latin typeface="Helvetica Neue"/>
                <a:ea typeface="Helvetica Neue"/>
                <a:cs typeface="Helvetica Neue"/>
                <a:sym typeface="Helvetica Neue"/>
              </a:rPr>
              <a:t>ID: An identifier for each record in the dataset.</a:t>
            </a:r>
            <a:endParaRPr/>
          </a:p>
          <a:p>
            <a:pPr indent="-507986" lvl="0" marL="609585" rtl="0" algn="l">
              <a:lnSpc>
                <a:spcPct val="115000"/>
              </a:lnSpc>
              <a:spcBef>
                <a:spcPts val="800"/>
              </a:spcBef>
              <a:spcAft>
                <a:spcPts val="0"/>
              </a:spcAft>
              <a:buSzPts val="2400"/>
              <a:buChar char="⬡"/>
            </a:pPr>
            <a:r>
              <a:rPr b="1" i="0" lang="en-US" sz="1200">
                <a:solidFill>
                  <a:schemeClr val="lt1"/>
                </a:solidFill>
                <a:latin typeface="Helvetica Neue"/>
                <a:ea typeface="Helvetica Neue"/>
                <a:cs typeface="Helvetica Neue"/>
                <a:sym typeface="Helvetica Neue"/>
              </a:rPr>
              <a:t>Customer_ID: Identifier for individual customers.</a:t>
            </a:r>
            <a:endParaRPr/>
          </a:p>
          <a:p>
            <a:pPr indent="-507986" lvl="0" marL="609585" rtl="0" algn="l">
              <a:lnSpc>
                <a:spcPct val="115000"/>
              </a:lnSpc>
              <a:spcBef>
                <a:spcPts val="800"/>
              </a:spcBef>
              <a:spcAft>
                <a:spcPts val="0"/>
              </a:spcAft>
              <a:buSzPts val="2400"/>
              <a:buChar char="⬡"/>
            </a:pPr>
            <a:r>
              <a:rPr b="1" i="0" lang="en-US" sz="1200">
                <a:solidFill>
                  <a:schemeClr val="lt1"/>
                </a:solidFill>
                <a:latin typeface="Helvetica Neue"/>
                <a:ea typeface="Helvetica Neue"/>
                <a:cs typeface="Helvetica Neue"/>
                <a:sym typeface="Helvetica Neue"/>
              </a:rPr>
              <a:t>Month: The month associated with the data entry.</a:t>
            </a:r>
            <a:endParaRPr/>
          </a:p>
          <a:p>
            <a:pPr indent="-507986" lvl="0" marL="609585" rtl="0" algn="l">
              <a:lnSpc>
                <a:spcPct val="115000"/>
              </a:lnSpc>
              <a:spcBef>
                <a:spcPts val="800"/>
              </a:spcBef>
              <a:spcAft>
                <a:spcPts val="0"/>
              </a:spcAft>
              <a:buSzPts val="2400"/>
              <a:buChar char="⬡"/>
            </a:pPr>
            <a:r>
              <a:rPr b="1" i="0" lang="en-US" sz="1200">
                <a:solidFill>
                  <a:schemeClr val="lt1"/>
                </a:solidFill>
                <a:latin typeface="Helvetica Neue"/>
                <a:ea typeface="Helvetica Neue"/>
                <a:cs typeface="Helvetica Neue"/>
                <a:sym typeface="Helvetica Neue"/>
              </a:rPr>
              <a:t>Name: Customer's name.</a:t>
            </a:r>
            <a:endParaRPr/>
          </a:p>
          <a:p>
            <a:pPr indent="-507986" lvl="0" marL="609585" rtl="0" algn="l">
              <a:lnSpc>
                <a:spcPct val="115000"/>
              </a:lnSpc>
              <a:spcBef>
                <a:spcPts val="800"/>
              </a:spcBef>
              <a:spcAft>
                <a:spcPts val="0"/>
              </a:spcAft>
              <a:buSzPts val="2400"/>
              <a:buChar char="⬡"/>
            </a:pPr>
            <a:r>
              <a:rPr b="1" i="0" lang="en-US" sz="1200">
                <a:solidFill>
                  <a:schemeClr val="lt1"/>
                </a:solidFill>
                <a:latin typeface="Helvetica Neue"/>
                <a:ea typeface="Helvetica Neue"/>
                <a:cs typeface="Helvetica Neue"/>
                <a:sym typeface="Helvetica Neue"/>
              </a:rPr>
              <a:t>Age: Customer's age.</a:t>
            </a:r>
            <a:endParaRPr/>
          </a:p>
          <a:p>
            <a:pPr indent="-507986" lvl="0" marL="609585" rtl="0" algn="l">
              <a:lnSpc>
                <a:spcPct val="115000"/>
              </a:lnSpc>
              <a:spcBef>
                <a:spcPts val="800"/>
              </a:spcBef>
              <a:spcAft>
                <a:spcPts val="0"/>
              </a:spcAft>
              <a:buSzPts val="2400"/>
              <a:buChar char="⬡"/>
            </a:pPr>
            <a:r>
              <a:rPr b="1" i="0" lang="en-US" sz="1200">
                <a:solidFill>
                  <a:schemeClr val="lt1"/>
                </a:solidFill>
                <a:latin typeface="Helvetica Neue"/>
                <a:ea typeface="Helvetica Neue"/>
                <a:cs typeface="Helvetica Neue"/>
                <a:sym typeface="Helvetica Neue"/>
              </a:rPr>
              <a:t>SSN: Social Security Number or some other form of identification.</a:t>
            </a:r>
            <a:endParaRPr/>
          </a:p>
          <a:p>
            <a:pPr indent="-507986" lvl="0" marL="609585" rtl="0" algn="l">
              <a:lnSpc>
                <a:spcPct val="115000"/>
              </a:lnSpc>
              <a:spcBef>
                <a:spcPts val="800"/>
              </a:spcBef>
              <a:spcAft>
                <a:spcPts val="0"/>
              </a:spcAft>
              <a:buSzPts val="2400"/>
              <a:buChar char="⬡"/>
            </a:pPr>
            <a:r>
              <a:rPr b="1" i="0" lang="en-US" sz="1200">
                <a:solidFill>
                  <a:schemeClr val="lt1"/>
                </a:solidFill>
                <a:latin typeface="Helvetica Neue"/>
                <a:ea typeface="Helvetica Neue"/>
                <a:cs typeface="Helvetica Neue"/>
                <a:sym typeface="Helvetica Neue"/>
              </a:rPr>
              <a:t>Occupation: Customer's occupation or job title.</a:t>
            </a:r>
            <a:endParaRPr/>
          </a:p>
          <a:p>
            <a:pPr indent="-507986" lvl="0" marL="609585" rtl="0" algn="l">
              <a:lnSpc>
                <a:spcPct val="115000"/>
              </a:lnSpc>
              <a:spcBef>
                <a:spcPts val="800"/>
              </a:spcBef>
              <a:spcAft>
                <a:spcPts val="0"/>
              </a:spcAft>
              <a:buSzPts val="2400"/>
              <a:buChar char="⬡"/>
            </a:pPr>
            <a:r>
              <a:rPr b="1" i="0" lang="en-US" sz="1200">
                <a:solidFill>
                  <a:schemeClr val="lt1"/>
                </a:solidFill>
                <a:latin typeface="Helvetica Neue"/>
                <a:ea typeface="Helvetica Neue"/>
                <a:cs typeface="Helvetica Neue"/>
                <a:sym typeface="Helvetica Neue"/>
              </a:rPr>
              <a:t>Annual_Income: Customer's annual income.</a:t>
            </a:r>
            <a:endParaRPr/>
          </a:p>
          <a:p>
            <a:pPr indent="-507986" lvl="0" marL="609585" rtl="0" algn="l">
              <a:lnSpc>
                <a:spcPct val="115000"/>
              </a:lnSpc>
              <a:spcBef>
                <a:spcPts val="800"/>
              </a:spcBef>
              <a:spcAft>
                <a:spcPts val="0"/>
              </a:spcAft>
              <a:buSzPts val="2400"/>
              <a:buChar char="⬡"/>
            </a:pPr>
            <a:r>
              <a:rPr b="1" i="0" lang="en-US" sz="1200">
                <a:solidFill>
                  <a:schemeClr val="lt1"/>
                </a:solidFill>
                <a:latin typeface="Helvetica Neue"/>
                <a:ea typeface="Helvetica Neue"/>
                <a:cs typeface="Helvetica Neue"/>
                <a:sym typeface="Helvetica Neue"/>
              </a:rPr>
              <a:t>Monthly_Inhand_Salary: The amount of money the customer receives as salary on a monthly basis.</a:t>
            </a:r>
            <a:endParaRPr/>
          </a:p>
          <a:p>
            <a:pPr indent="-507986" lvl="0" marL="609585" rtl="0" algn="l">
              <a:lnSpc>
                <a:spcPct val="115000"/>
              </a:lnSpc>
              <a:spcBef>
                <a:spcPts val="800"/>
              </a:spcBef>
              <a:spcAft>
                <a:spcPts val="0"/>
              </a:spcAft>
              <a:buSzPts val="2400"/>
              <a:buChar char="⬡"/>
            </a:pPr>
            <a:r>
              <a:rPr b="1" i="0" lang="en-US" sz="1200">
                <a:solidFill>
                  <a:schemeClr val="lt1"/>
                </a:solidFill>
                <a:latin typeface="Helvetica Neue"/>
                <a:ea typeface="Helvetica Neue"/>
                <a:cs typeface="Helvetica Neue"/>
                <a:sym typeface="Helvetica Neue"/>
              </a:rPr>
              <a:t>Num_Bank_Accounts: Number of bank accounts the customer has.</a:t>
            </a:r>
            <a:endParaRPr/>
          </a:p>
          <a:p>
            <a:pPr indent="-507986" lvl="0" marL="609585" rtl="0" algn="l">
              <a:lnSpc>
                <a:spcPct val="115000"/>
              </a:lnSpc>
              <a:spcBef>
                <a:spcPts val="800"/>
              </a:spcBef>
              <a:spcAft>
                <a:spcPts val="0"/>
              </a:spcAft>
              <a:buSzPts val="2400"/>
              <a:buChar char="⬡"/>
            </a:pPr>
            <a:r>
              <a:rPr b="1" i="0" lang="en-US" sz="1200">
                <a:solidFill>
                  <a:schemeClr val="lt1"/>
                </a:solidFill>
                <a:latin typeface="Helvetica Neue"/>
                <a:ea typeface="Helvetica Neue"/>
                <a:cs typeface="Helvetica Neue"/>
                <a:sym typeface="Helvetica Neue"/>
              </a:rPr>
              <a:t>Num_Credit_Card: Number of credit cards the customer possesses.</a:t>
            </a:r>
            <a:endParaRPr/>
          </a:p>
          <a:p>
            <a:pPr indent="-507986" lvl="0" marL="609585" rtl="0" algn="l">
              <a:lnSpc>
                <a:spcPct val="115000"/>
              </a:lnSpc>
              <a:spcBef>
                <a:spcPts val="800"/>
              </a:spcBef>
              <a:spcAft>
                <a:spcPts val="0"/>
              </a:spcAft>
              <a:buSzPts val="2400"/>
              <a:buChar char="⬡"/>
            </a:pPr>
            <a:r>
              <a:rPr b="1" i="0" lang="en-US" sz="1200">
                <a:solidFill>
                  <a:schemeClr val="lt1"/>
                </a:solidFill>
                <a:latin typeface="Helvetica Neue"/>
                <a:ea typeface="Helvetica Neue"/>
                <a:cs typeface="Helvetica Neue"/>
                <a:sym typeface="Helvetica Neue"/>
              </a:rPr>
              <a:t>Interest_Rate: The interest rate associated with some financial aspect (e.g., loans or credit cards).</a:t>
            </a:r>
            <a:endParaRPr/>
          </a:p>
          <a:p>
            <a:pPr indent="-507986" lvl="0" marL="609585" rtl="0" algn="l">
              <a:lnSpc>
                <a:spcPct val="115000"/>
              </a:lnSpc>
              <a:spcBef>
                <a:spcPts val="800"/>
              </a:spcBef>
              <a:spcAft>
                <a:spcPts val="0"/>
              </a:spcAft>
              <a:buSzPts val="2400"/>
              <a:buChar char="⬡"/>
            </a:pPr>
            <a:r>
              <a:rPr b="1" i="0" lang="en-US" sz="1200">
                <a:solidFill>
                  <a:schemeClr val="lt1"/>
                </a:solidFill>
                <a:latin typeface="Helvetica Neue"/>
                <a:ea typeface="Helvetica Neue"/>
                <a:cs typeface="Helvetica Neue"/>
                <a:sym typeface="Helvetica Neue"/>
              </a:rPr>
              <a:t>Num_of_Loan: Number of loans the customer has.</a:t>
            </a:r>
            <a:endParaRPr/>
          </a:p>
          <a:p>
            <a:pPr indent="-507986" lvl="0" marL="609585" rtl="0" algn="l">
              <a:lnSpc>
                <a:spcPct val="115000"/>
              </a:lnSpc>
              <a:spcBef>
                <a:spcPts val="800"/>
              </a:spcBef>
              <a:spcAft>
                <a:spcPts val="0"/>
              </a:spcAft>
              <a:buSzPts val="2400"/>
              <a:buChar char="⬡"/>
            </a:pPr>
            <a:r>
              <a:rPr b="1" i="0" lang="en-US" sz="1200">
                <a:solidFill>
                  <a:schemeClr val="lt1"/>
                </a:solidFill>
                <a:latin typeface="Helvetica Neue"/>
                <a:ea typeface="Helvetica Neue"/>
                <a:cs typeface="Helvetica Neue"/>
                <a:sym typeface="Helvetica Neue"/>
              </a:rPr>
              <a:t>Type_of_Loan: The type of loan(s) the customer has (e.g., mortgage, personal loan, etc.).</a:t>
            </a:r>
            <a:endParaRPr/>
          </a:p>
          <a:p>
            <a:pPr indent="-507986" lvl="0" marL="609585" rtl="0" algn="l">
              <a:lnSpc>
                <a:spcPct val="115000"/>
              </a:lnSpc>
              <a:spcBef>
                <a:spcPts val="800"/>
              </a:spcBef>
              <a:spcAft>
                <a:spcPts val="0"/>
              </a:spcAft>
              <a:buSzPts val="2400"/>
              <a:buChar char="⬡"/>
            </a:pPr>
            <a:r>
              <a:rPr b="1" i="0" lang="en-US" sz="1200">
                <a:solidFill>
                  <a:schemeClr val="lt1"/>
                </a:solidFill>
                <a:latin typeface="Helvetica Neue"/>
                <a:ea typeface="Helvetica Neue"/>
                <a:cs typeface="Helvetica Neue"/>
                <a:sym typeface="Helvetica Neue"/>
              </a:rPr>
              <a:t>Delay_from_due_date: Delay in payments from the due date.</a:t>
            </a:r>
            <a:endParaRPr/>
          </a:p>
          <a:p>
            <a:pPr indent="-507986" lvl="0" marL="609585" rtl="0" algn="l">
              <a:lnSpc>
                <a:spcPct val="115000"/>
              </a:lnSpc>
              <a:spcBef>
                <a:spcPts val="800"/>
              </a:spcBef>
              <a:spcAft>
                <a:spcPts val="0"/>
              </a:spcAft>
              <a:buSzPts val="2400"/>
              <a:buChar char="⬡"/>
            </a:pPr>
            <a:r>
              <a:rPr b="1" i="0" lang="en-US" sz="1200">
                <a:solidFill>
                  <a:schemeClr val="lt1"/>
                </a:solidFill>
                <a:latin typeface="Helvetica Neue"/>
                <a:ea typeface="Helvetica Neue"/>
                <a:cs typeface="Helvetica Neue"/>
                <a:sym typeface="Helvetica Neue"/>
              </a:rPr>
              <a:t>Num_of_Delayed_Payment: Number of delayed payments.</a:t>
            </a:r>
            <a:endParaRPr/>
          </a:p>
          <a:p>
            <a:pPr indent="-507986" lvl="0" marL="609585" rtl="0" algn="l">
              <a:lnSpc>
                <a:spcPct val="115000"/>
              </a:lnSpc>
              <a:spcBef>
                <a:spcPts val="800"/>
              </a:spcBef>
              <a:spcAft>
                <a:spcPts val="0"/>
              </a:spcAft>
              <a:buSzPts val="2400"/>
              <a:buChar char="⬡"/>
            </a:pPr>
            <a:r>
              <a:rPr b="1" i="0" lang="en-US" sz="1200">
                <a:solidFill>
                  <a:schemeClr val="lt1"/>
                </a:solidFill>
                <a:latin typeface="Helvetica Neue"/>
                <a:ea typeface="Helvetica Neue"/>
                <a:cs typeface="Helvetica Neue"/>
                <a:sym typeface="Helvetica Neue"/>
              </a:rPr>
              <a:t>Changed_Credit_Limit: Indicates if the customer has changed their credit limit.</a:t>
            </a:r>
            <a:endParaRPr/>
          </a:p>
          <a:p>
            <a:pPr indent="0" lvl="0" marL="0" rtl="0" algn="l">
              <a:lnSpc>
                <a:spcPct val="115000"/>
              </a:lnSpc>
              <a:spcBef>
                <a:spcPts val="800"/>
              </a:spcBef>
              <a:spcAft>
                <a:spcPts val="0"/>
              </a:spcAft>
              <a:buSzPts val="2400"/>
              <a:buNone/>
            </a:pPr>
            <a:r>
              <a:t/>
            </a:r>
            <a:endParaRPr sz="1200"/>
          </a:p>
          <a:p>
            <a:pPr indent="0" lvl="0" marL="0" rtl="0" algn="l">
              <a:lnSpc>
                <a:spcPct val="115000"/>
              </a:lnSpc>
              <a:spcBef>
                <a:spcPts val="800"/>
              </a:spcBef>
              <a:spcAft>
                <a:spcPts val="0"/>
              </a:spcAft>
              <a:buSzPts val="2400"/>
              <a:buNone/>
            </a:pPr>
            <a:r>
              <a:t/>
            </a:r>
            <a:endParaRPr sz="1200"/>
          </a:p>
        </p:txBody>
      </p:sp>
    </p:spTree>
  </p:cSld>
  <p:clrMapOvr>
    <a:masterClrMapping/>
  </p:clrMapOvr>
  <mc:AlternateContent>
    <mc:Choice Requires="p14">
      <p:transition spd="slow" p14:dur="800">
        <p14:flythrough dir="out"/>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idx="1" type="body"/>
          </p:nvPr>
        </p:nvSpPr>
        <p:spPr>
          <a:xfrm>
            <a:off x="226124" y="463152"/>
            <a:ext cx="11011533" cy="2866000"/>
          </a:xfrm>
          <a:prstGeom prst="rect">
            <a:avLst/>
          </a:prstGeom>
          <a:noFill/>
          <a:ln>
            <a:noFill/>
          </a:ln>
        </p:spPr>
        <p:txBody>
          <a:bodyPr anchorCtr="0" anchor="t" bIns="0" lIns="0" spcFirstLastPara="1" rIns="0" wrap="square" tIns="0">
            <a:noAutofit/>
          </a:bodyPr>
          <a:lstStyle/>
          <a:p>
            <a:pPr indent="-507986" lvl="0" marL="609585" rtl="0" algn="l">
              <a:lnSpc>
                <a:spcPct val="115000"/>
              </a:lnSpc>
              <a:spcBef>
                <a:spcPts val="800"/>
              </a:spcBef>
              <a:spcAft>
                <a:spcPts val="0"/>
              </a:spcAft>
              <a:buSzPts val="2400"/>
              <a:buChar char="⬡"/>
            </a:pPr>
            <a:r>
              <a:rPr b="1" i="0" lang="en-US" sz="1600">
                <a:solidFill>
                  <a:schemeClr val="lt1"/>
                </a:solidFill>
                <a:latin typeface="Helvetica Neue"/>
                <a:ea typeface="Helvetica Neue"/>
                <a:cs typeface="Helvetica Neue"/>
                <a:sym typeface="Helvetica Neue"/>
              </a:rPr>
              <a:t>Num_Credit_Inquiries: Number of credit inquiries made by the customer.</a:t>
            </a:r>
            <a:endParaRPr/>
          </a:p>
          <a:p>
            <a:pPr indent="-507986" lvl="0" marL="609585" rtl="0" algn="l">
              <a:lnSpc>
                <a:spcPct val="115000"/>
              </a:lnSpc>
              <a:spcBef>
                <a:spcPts val="800"/>
              </a:spcBef>
              <a:spcAft>
                <a:spcPts val="0"/>
              </a:spcAft>
              <a:buSzPts val="2400"/>
              <a:buChar char="⬡"/>
            </a:pPr>
            <a:r>
              <a:rPr b="1" i="0" lang="en-US" sz="1600">
                <a:solidFill>
                  <a:schemeClr val="lt1"/>
                </a:solidFill>
                <a:latin typeface="Helvetica Neue"/>
                <a:ea typeface="Helvetica Neue"/>
                <a:cs typeface="Helvetica Neue"/>
                <a:sym typeface="Helvetica Neue"/>
              </a:rPr>
              <a:t>Credit_Mix: The mix of different types of credit accounts (e.g., credit cards, loans).</a:t>
            </a:r>
            <a:endParaRPr/>
          </a:p>
          <a:p>
            <a:pPr indent="-507986" lvl="0" marL="609585" rtl="0" algn="l">
              <a:lnSpc>
                <a:spcPct val="115000"/>
              </a:lnSpc>
              <a:spcBef>
                <a:spcPts val="800"/>
              </a:spcBef>
              <a:spcAft>
                <a:spcPts val="0"/>
              </a:spcAft>
              <a:buSzPts val="2400"/>
              <a:buChar char="⬡"/>
            </a:pPr>
            <a:r>
              <a:rPr b="1" i="0" lang="en-US" sz="1600">
                <a:solidFill>
                  <a:schemeClr val="lt1"/>
                </a:solidFill>
                <a:latin typeface="Helvetica Neue"/>
                <a:ea typeface="Helvetica Neue"/>
                <a:cs typeface="Helvetica Neue"/>
                <a:sym typeface="Helvetica Neue"/>
              </a:rPr>
              <a:t>Outstanding_Debt: The amount of outstanding debt.</a:t>
            </a:r>
            <a:endParaRPr/>
          </a:p>
          <a:p>
            <a:pPr indent="-507986" lvl="0" marL="609585" rtl="0" algn="l">
              <a:lnSpc>
                <a:spcPct val="115000"/>
              </a:lnSpc>
              <a:spcBef>
                <a:spcPts val="800"/>
              </a:spcBef>
              <a:spcAft>
                <a:spcPts val="0"/>
              </a:spcAft>
              <a:buSzPts val="2400"/>
              <a:buChar char="⬡"/>
            </a:pPr>
            <a:r>
              <a:rPr b="1" i="0" lang="en-US" sz="1600">
                <a:solidFill>
                  <a:schemeClr val="lt1"/>
                </a:solidFill>
                <a:latin typeface="Helvetica Neue"/>
                <a:ea typeface="Helvetica Neue"/>
                <a:cs typeface="Helvetica Neue"/>
                <a:sym typeface="Helvetica Neue"/>
              </a:rPr>
              <a:t>Credit_Utilization_Ratio: The ratio of credit used to the total credit limit.</a:t>
            </a:r>
            <a:endParaRPr/>
          </a:p>
          <a:p>
            <a:pPr indent="-507986" lvl="0" marL="609585" rtl="0" algn="l">
              <a:lnSpc>
                <a:spcPct val="115000"/>
              </a:lnSpc>
              <a:spcBef>
                <a:spcPts val="800"/>
              </a:spcBef>
              <a:spcAft>
                <a:spcPts val="0"/>
              </a:spcAft>
              <a:buSzPts val="2400"/>
              <a:buChar char="⬡"/>
            </a:pPr>
            <a:r>
              <a:rPr b="1" i="0" lang="en-US" sz="1600">
                <a:solidFill>
                  <a:schemeClr val="lt1"/>
                </a:solidFill>
                <a:latin typeface="Helvetica Neue"/>
                <a:ea typeface="Helvetica Neue"/>
                <a:cs typeface="Helvetica Neue"/>
                <a:sym typeface="Helvetica Neue"/>
              </a:rPr>
              <a:t>Credit_History_Age: The age of the customer's credit history.</a:t>
            </a:r>
            <a:endParaRPr/>
          </a:p>
          <a:p>
            <a:pPr indent="-507986" lvl="0" marL="609585" rtl="0" algn="l">
              <a:lnSpc>
                <a:spcPct val="115000"/>
              </a:lnSpc>
              <a:spcBef>
                <a:spcPts val="800"/>
              </a:spcBef>
              <a:spcAft>
                <a:spcPts val="0"/>
              </a:spcAft>
              <a:buSzPts val="2400"/>
              <a:buChar char="⬡"/>
            </a:pPr>
            <a:r>
              <a:rPr b="1" i="0" lang="en-US" sz="1600">
                <a:solidFill>
                  <a:schemeClr val="lt1"/>
                </a:solidFill>
                <a:latin typeface="Helvetica Neue"/>
                <a:ea typeface="Helvetica Neue"/>
                <a:cs typeface="Helvetica Neue"/>
                <a:sym typeface="Helvetica Neue"/>
              </a:rPr>
              <a:t>Payment_of_Min_Amount: Payment behavior regarding minimum required payments.</a:t>
            </a:r>
            <a:endParaRPr/>
          </a:p>
          <a:p>
            <a:pPr indent="-507986" lvl="0" marL="609585" rtl="0" algn="l">
              <a:lnSpc>
                <a:spcPct val="115000"/>
              </a:lnSpc>
              <a:spcBef>
                <a:spcPts val="800"/>
              </a:spcBef>
              <a:spcAft>
                <a:spcPts val="0"/>
              </a:spcAft>
              <a:buSzPts val="2400"/>
              <a:buChar char="⬡"/>
            </a:pPr>
            <a:r>
              <a:rPr b="1" i="0" lang="en-US" sz="1600">
                <a:solidFill>
                  <a:schemeClr val="lt1"/>
                </a:solidFill>
                <a:latin typeface="Helvetica Neue"/>
                <a:ea typeface="Helvetica Neue"/>
                <a:cs typeface="Helvetica Neue"/>
                <a:sym typeface="Helvetica Neue"/>
              </a:rPr>
              <a:t>Total_EMI_per_month: Total Equated Monthly Installment (EMI) payments made by the customer.</a:t>
            </a:r>
            <a:endParaRPr/>
          </a:p>
          <a:p>
            <a:pPr indent="-507986" lvl="0" marL="609585" rtl="0" algn="l">
              <a:lnSpc>
                <a:spcPct val="115000"/>
              </a:lnSpc>
              <a:spcBef>
                <a:spcPts val="800"/>
              </a:spcBef>
              <a:spcAft>
                <a:spcPts val="0"/>
              </a:spcAft>
              <a:buSzPts val="2400"/>
              <a:buChar char="⬡"/>
            </a:pPr>
            <a:r>
              <a:rPr b="1" i="0" lang="en-US" sz="1600">
                <a:solidFill>
                  <a:schemeClr val="lt1"/>
                </a:solidFill>
                <a:latin typeface="Helvetica Neue"/>
                <a:ea typeface="Helvetica Neue"/>
                <a:cs typeface="Helvetica Neue"/>
                <a:sym typeface="Helvetica Neue"/>
              </a:rPr>
              <a:t>Amount_invested_monthly: The amount the customer invests on a monthly basis.</a:t>
            </a:r>
            <a:endParaRPr/>
          </a:p>
          <a:p>
            <a:pPr indent="-507986" lvl="0" marL="609585" rtl="0" algn="l">
              <a:lnSpc>
                <a:spcPct val="115000"/>
              </a:lnSpc>
              <a:spcBef>
                <a:spcPts val="800"/>
              </a:spcBef>
              <a:spcAft>
                <a:spcPts val="0"/>
              </a:spcAft>
              <a:buSzPts val="2400"/>
              <a:buChar char="⬡"/>
            </a:pPr>
            <a:r>
              <a:rPr b="1" i="0" lang="en-US" sz="1600">
                <a:solidFill>
                  <a:schemeClr val="lt1"/>
                </a:solidFill>
                <a:latin typeface="Helvetica Neue"/>
                <a:ea typeface="Helvetica Neue"/>
                <a:cs typeface="Helvetica Neue"/>
                <a:sym typeface="Helvetica Neue"/>
              </a:rPr>
              <a:t>Payment_Behaviour: Behavior related to payments, possibly indicating patterns or trends.</a:t>
            </a:r>
            <a:endParaRPr/>
          </a:p>
          <a:p>
            <a:pPr indent="-507986" lvl="0" marL="609585" rtl="0" algn="l">
              <a:lnSpc>
                <a:spcPct val="115000"/>
              </a:lnSpc>
              <a:spcBef>
                <a:spcPts val="800"/>
              </a:spcBef>
              <a:spcAft>
                <a:spcPts val="0"/>
              </a:spcAft>
              <a:buSzPts val="2400"/>
              <a:buChar char="⬡"/>
            </a:pPr>
            <a:r>
              <a:rPr b="1" i="0" lang="en-US" sz="1600">
                <a:solidFill>
                  <a:schemeClr val="lt1"/>
                </a:solidFill>
                <a:latin typeface="Helvetica Neue"/>
                <a:ea typeface="Helvetica Neue"/>
                <a:cs typeface="Helvetica Neue"/>
                <a:sym typeface="Helvetica Neue"/>
              </a:rPr>
              <a:t>Monthly_Balance: The customer's monthly balance in their financial accounts.</a:t>
            </a:r>
            <a:endParaRPr/>
          </a:p>
          <a:p>
            <a:pPr indent="-507986" lvl="0" marL="609585" rtl="0" algn="l">
              <a:lnSpc>
                <a:spcPct val="115000"/>
              </a:lnSpc>
              <a:spcBef>
                <a:spcPts val="800"/>
              </a:spcBef>
              <a:spcAft>
                <a:spcPts val="0"/>
              </a:spcAft>
              <a:buSzPts val="2400"/>
              <a:buChar char="⬡"/>
            </a:pPr>
            <a:r>
              <a:rPr b="1" i="0" lang="en-US" sz="1600">
                <a:solidFill>
                  <a:schemeClr val="lt1"/>
                </a:solidFill>
                <a:latin typeface="Helvetica Neue"/>
                <a:ea typeface="Helvetica Neue"/>
                <a:cs typeface="Helvetica Neue"/>
                <a:sym typeface="Helvetica Neue"/>
              </a:rPr>
              <a:t>Credit_Score: The credit score associated with the customer's creditworthiness.</a:t>
            </a:r>
            <a:endParaRPr/>
          </a:p>
          <a:p>
            <a:pPr indent="0" lvl="0" marL="0" rtl="0" algn="l">
              <a:lnSpc>
                <a:spcPct val="115000"/>
              </a:lnSpc>
              <a:spcBef>
                <a:spcPts val="800"/>
              </a:spcBef>
              <a:spcAft>
                <a:spcPts val="0"/>
              </a:spcAft>
              <a:buSzPts val="2400"/>
              <a:buNone/>
            </a:pPr>
            <a:r>
              <a:t/>
            </a:r>
            <a:endParaRPr sz="1600">
              <a:solidFill>
                <a:schemeClr val="lt1"/>
              </a:solidFill>
            </a:endParaRPr>
          </a:p>
          <a:p>
            <a:pPr indent="0" lvl="0" marL="0" rtl="0" algn="l">
              <a:lnSpc>
                <a:spcPct val="115000"/>
              </a:lnSpc>
              <a:spcBef>
                <a:spcPts val="800"/>
              </a:spcBef>
              <a:spcAft>
                <a:spcPts val="0"/>
              </a:spcAft>
              <a:buSzPts val="2400"/>
              <a:buNone/>
            </a:pPr>
            <a:r>
              <a:t/>
            </a:r>
            <a:endParaRPr sz="1600">
              <a:solidFill>
                <a:schemeClr val="lt1"/>
              </a:solidFill>
            </a:endParaRPr>
          </a:p>
          <a:p>
            <a:pPr indent="0" lvl="0" marL="0" rtl="0" algn="l">
              <a:lnSpc>
                <a:spcPct val="115000"/>
              </a:lnSpc>
              <a:spcBef>
                <a:spcPts val="800"/>
              </a:spcBef>
              <a:spcAft>
                <a:spcPts val="0"/>
              </a:spcAft>
              <a:buSzPts val="2400"/>
              <a:buNone/>
            </a:pPr>
            <a:r>
              <a:t/>
            </a:r>
            <a:endParaRPr sz="1200"/>
          </a:p>
        </p:txBody>
      </p:sp>
    </p:spTree>
  </p:cSld>
  <p:clrMapOvr>
    <a:masterClrMapping/>
  </p:clrMapOvr>
  <mc:AlternateContent>
    <mc:Choice Requires="p14">
      <p:transition spd="slow" p14:dur="800">
        <p14:flythrough dir="out"/>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ph idx="1" type="body"/>
          </p:nvPr>
        </p:nvSpPr>
        <p:spPr>
          <a:xfrm>
            <a:off x="226124" y="463152"/>
            <a:ext cx="11011533" cy="2866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800"/>
              </a:spcBef>
              <a:spcAft>
                <a:spcPts val="0"/>
              </a:spcAft>
              <a:buSzPts val="2400"/>
              <a:buNone/>
            </a:pPr>
            <a:r>
              <a:rPr lang="en-US" sz="4267"/>
              <a:t>Cleaning Phase</a:t>
            </a:r>
            <a:endParaRPr/>
          </a:p>
          <a:p>
            <a:pPr indent="-507986" lvl="0" marL="609585" rtl="0" algn="l">
              <a:lnSpc>
                <a:spcPct val="115000"/>
              </a:lnSpc>
              <a:spcBef>
                <a:spcPts val="800"/>
              </a:spcBef>
              <a:spcAft>
                <a:spcPts val="0"/>
              </a:spcAft>
              <a:buSzPts val="2400"/>
              <a:buChar char="⬡"/>
            </a:pPr>
            <a:r>
              <a:rPr b="1" i="0" lang="en-US">
                <a:solidFill>
                  <a:schemeClr val="lt1"/>
                </a:solidFill>
                <a:latin typeface="Helvetica Neue"/>
                <a:ea typeface="Helvetica Neue"/>
                <a:cs typeface="Helvetica Neue"/>
                <a:sym typeface="Helvetica Neue"/>
              </a:rPr>
              <a:t>Cleaning notebook</a:t>
            </a:r>
            <a:endParaRPr/>
          </a:p>
          <a:p>
            <a:pPr indent="-507986" lvl="0" marL="609585" rtl="0" algn="l">
              <a:lnSpc>
                <a:spcPct val="115000"/>
              </a:lnSpc>
              <a:spcBef>
                <a:spcPts val="800"/>
              </a:spcBef>
              <a:spcAft>
                <a:spcPts val="0"/>
              </a:spcAft>
              <a:buSzPts val="2400"/>
              <a:buChar char="⬡"/>
            </a:pPr>
            <a:r>
              <a:rPr b="1" i="0" lang="en-US">
                <a:solidFill>
                  <a:schemeClr val="lt1"/>
                </a:solidFill>
                <a:latin typeface="Helvetica Neue"/>
                <a:ea typeface="Helvetica Neue"/>
                <a:cs typeface="Helvetica Neue"/>
                <a:sym typeface="Helvetica Neue"/>
              </a:rPr>
              <a:t>The aim of this first notebook is explore data , inversting it very well , invest its data types or logic , extract pattern and fill missing values</a:t>
            </a:r>
            <a:endParaRPr/>
          </a:p>
          <a:p>
            <a:pPr indent="-507986" lvl="0" marL="609585" rtl="0" algn="l">
              <a:lnSpc>
                <a:spcPct val="115000"/>
              </a:lnSpc>
              <a:spcBef>
                <a:spcPts val="800"/>
              </a:spcBef>
              <a:spcAft>
                <a:spcPts val="0"/>
              </a:spcAft>
              <a:buSzPts val="2400"/>
              <a:buChar char="⬡"/>
            </a:pPr>
            <a:r>
              <a:rPr b="1" i="0" lang="en-US">
                <a:solidFill>
                  <a:schemeClr val="lt1"/>
                </a:solidFill>
                <a:latin typeface="Helvetica Neue"/>
                <a:ea typeface="Helvetica Neue"/>
                <a:cs typeface="Helvetica Neue"/>
                <a:sym typeface="Helvetica Neue"/>
              </a:rPr>
              <a:t>The data scientists spend most of thier time with this phase and i considre it the most important phase in our project</a:t>
            </a:r>
            <a:endParaRPr/>
          </a:p>
          <a:p>
            <a:pPr indent="-507986" lvl="0" marL="609585" rtl="0" algn="l">
              <a:lnSpc>
                <a:spcPct val="115000"/>
              </a:lnSpc>
              <a:spcBef>
                <a:spcPts val="800"/>
              </a:spcBef>
              <a:spcAft>
                <a:spcPts val="0"/>
              </a:spcAft>
              <a:buSzPts val="2400"/>
              <a:buChar char="⬡"/>
            </a:pPr>
            <a:r>
              <a:rPr b="1" i="0" lang="en-US">
                <a:solidFill>
                  <a:schemeClr val="lt1"/>
                </a:solidFill>
                <a:latin typeface="Helvetica Neue"/>
                <a:ea typeface="Helvetica Neue"/>
                <a:cs typeface="Helvetica Neue"/>
                <a:sym typeface="Helvetica Neue"/>
              </a:rPr>
              <a:t>The challanges for this project is how to go in deep with data and understand its complexity</a:t>
            </a:r>
            <a:endParaRPr/>
          </a:p>
          <a:p>
            <a:pPr indent="0" lvl="0" marL="0" rtl="0" algn="l">
              <a:lnSpc>
                <a:spcPct val="115000"/>
              </a:lnSpc>
              <a:spcBef>
                <a:spcPts val="800"/>
              </a:spcBef>
              <a:spcAft>
                <a:spcPts val="0"/>
              </a:spcAft>
              <a:buSzPts val="2400"/>
              <a:buNone/>
            </a:pPr>
            <a:r>
              <a:t/>
            </a:r>
            <a:endParaRPr sz="4267"/>
          </a:p>
          <a:p>
            <a:pPr indent="0" lvl="0" marL="0" rtl="0" algn="l">
              <a:lnSpc>
                <a:spcPct val="115000"/>
              </a:lnSpc>
              <a:spcBef>
                <a:spcPts val="800"/>
              </a:spcBef>
              <a:spcAft>
                <a:spcPts val="0"/>
              </a:spcAft>
              <a:buSzPts val="2400"/>
              <a:buNone/>
            </a:pPr>
            <a:r>
              <a:t/>
            </a:r>
            <a:endParaRPr sz="4267"/>
          </a:p>
          <a:p>
            <a:pPr indent="0" lvl="0" marL="0" rtl="0" algn="l">
              <a:lnSpc>
                <a:spcPct val="115000"/>
              </a:lnSpc>
              <a:spcBef>
                <a:spcPts val="800"/>
              </a:spcBef>
              <a:spcAft>
                <a:spcPts val="0"/>
              </a:spcAft>
              <a:buSzPts val="2400"/>
              <a:buNone/>
            </a:pPr>
            <a:r>
              <a:t/>
            </a:r>
            <a:endParaRPr sz="1867"/>
          </a:p>
          <a:p>
            <a:pPr indent="0" lvl="0" marL="0" rtl="0" algn="l">
              <a:lnSpc>
                <a:spcPct val="115000"/>
              </a:lnSpc>
              <a:spcBef>
                <a:spcPts val="800"/>
              </a:spcBef>
              <a:spcAft>
                <a:spcPts val="0"/>
              </a:spcAft>
              <a:buSzPts val="2400"/>
              <a:buNone/>
            </a:pPr>
            <a:r>
              <a:t/>
            </a:r>
            <a:endParaRPr sz="1867"/>
          </a:p>
        </p:txBody>
      </p:sp>
    </p:spTree>
  </p:cSld>
  <p:clrMapOvr>
    <a:masterClrMapping/>
  </p:clrMapOvr>
  <mc:AlternateContent>
    <mc:Choice Requires="p14">
      <p:transition spd="slow" p14:dur="800">
        <p14:flythrough dir="out"/>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
          <p:cNvSpPr txBox="1"/>
          <p:nvPr>
            <p:ph idx="1" type="body"/>
          </p:nvPr>
        </p:nvSpPr>
        <p:spPr>
          <a:xfrm>
            <a:off x="226124" y="463152"/>
            <a:ext cx="11011533" cy="2866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800"/>
              </a:spcBef>
              <a:spcAft>
                <a:spcPts val="0"/>
              </a:spcAft>
              <a:buSzPts val="2400"/>
              <a:buNone/>
            </a:pPr>
            <a:r>
              <a:rPr lang="en-US" sz="4267"/>
              <a:t>Feature Engineering Phase</a:t>
            </a:r>
            <a:endParaRPr/>
          </a:p>
          <a:p>
            <a:pPr indent="-507986" lvl="0" marL="609585" rtl="0" algn="l">
              <a:lnSpc>
                <a:spcPct val="115000"/>
              </a:lnSpc>
              <a:spcBef>
                <a:spcPts val="800"/>
              </a:spcBef>
              <a:spcAft>
                <a:spcPts val="0"/>
              </a:spcAft>
              <a:buSzPts val="2400"/>
              <a:buChar char="⬡"/>
            </a:pPr>
            <a:r>
              <a:rPr b="1" i="0" lang="en-US">
                <a:solidFill>
                  <a:schemeClr val="lt1"/>
                </a:solidFill>
                <a:latin typeface="Helvetica Neue"/>
                <a:ea typeface="Helvetica Neue"/>
                <a:cs typeface="Helvetica Neue"/>
                <a:sym typeface="Helvetica Neue"/>
              </a:rPr>
              <a:t>The aim of this notebook is to apply feature enginnering and prepare data for the next step</a:t>
            </a:r>
            <a:endParaRPr/>
          </a:p>
          <a:p>
            <a:pPr indent="-507986" lvl="0" marL="609585" rtl="0" algn="l">
              <a:lnSpc>
                <a:spcPct val="115000"/>
              </a:lnSpc>
              <a:spcBef>
                <a:spcPts val="800"/>
              </a:spcBef>
              <a:spcAft>
                <a:spcPts val="0"/>
              </a:spcAft>
              <a:buSzPts val="2400"/>
              <a:buChar char="⬡"/>
            </a:pPr>
            <a:r>
              <a:rPr b="1" i="0" lang="en-US">
                <a:solidFill>
                  <a:schemeClr val="lt1"/>
                </a:solidFill>
                <a:latin typeface="Helvetica Neue"/>
                <a:ea typeface="Helvetica Neue"/>
                <a:cs typeface="Helvetica Neue"/>
                <a:sym typeface="Helvetica Neue"/>
              </a:rPr>
              <a:t>This includes to find new features with domain knowledge feature then apply date and time features then string operations to avoid the redunant strings keeping our data clean</a:t>
            </a:r>
            <a:endParaRPr/>
          </a:p>
          <a:p>
            <a:pPr indent="0" lvl="0" marL="0" rtl="0" algn="l">
              <a:lnSpc>
                <a:spcPct val="115000"/>
              </a:lnSpc>
              <a:spcBef>
                <a:spcPts val="800"/>
              </a:spcBef>
              <a:spcAft>
                <a:spcPts val="0"/>
              </a:spcAft>
              <a:buSzPts val="2400"/>
              <a:buNone/>
            </a:pPr>
            <a:r>
              <a:t/>
            </a:r>
            <a:endParaRPr sz="4267"/>
          </a:p>
          <a:p>
            <a:pPr indent="0" lvl="0" marL="0" rtl="0" algn="l">
              <a:lnSpc>
                <a:spcPct val="115000"/>
              </a:lnSpc>
              <a:spcBef>
                <a:spcPts val="800"/>
              </a:spcBef>
              <a:spcAft>
                <a:spcPts val="0"/>
              </a:spcAft>
              <a:buSzPts val="2400"/>
              <a:buNone/>
            </a:pPr>
            <a:r>
              <a:t/>
            </a:r>
            <a:endParaRPr sz="4267"/>
          </a:p>
          <a:p>
            <a:pPr indent="0" lvl="0" marL="0" rtl="0" algn="l">
              <a:lnSpc>
                <a:spcPct val="115000"/>
              </a:lnSpc>
              <a:spcBef>
                <a:spcPts val="800"/>
              </a:spcBef>
              <a:spcAft>
                <a:spcPts val="0"/>
              </a:spcAft>
              <a:buSzPts val="2400"/>
              <a:buNone/>
            </a:pPr>
            <a:r>
              <a:t/>
            </a:r>
            <a:endParaRPr sz="1867"/>
          </a:p>
          <a:p>
            <a:pPr indent="0" lvl="0" marL="0" rtl="0" algn="l">
              <a:lnSpc>
                <a:spcPct val="115000"/>
              </a:lnSpc>
              <a:spcBef>
                <a:spcPts val="800"/>
              </a:spcBef>
              <a:spcAft>
                <a:spcPts val="0"/>
              </a:spcAft>
              <a:buSzPts val="2400"/>
              <a:buNone/>
            </a:pPr>
            <a:r>
              <a:t/>
            </a:r>
            <a:endParaRPr sz="1867"/>
          </a:p>
        </p:txBody>
      </p:sp>
    </p:spTree>
  </p:cSld>
  <p:clrMapOvr>
    <a:masterClrMapping/>
  </p:clrMapOvr>
  <mc:AlternateContent>
    <mc:Choice Requires="p14">
      <p:transition spd="slow" p14:dur="800">
        <p14:flythrough dir="out"/>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8"/>
          <p:cNvSpPr txBox="1"/>
          <p:nvPr>
            <p:ph idx="1" type="body"/>
          </p:nvPr>
        </p:nvSpPr>
        <p:spPr>
          <a:xfrm>
            <a:off x="226124" y="463152"/>
            <a:ext cx="11011533" cy="2866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800"/>
              </a:spcBef>
              <a:spcAft>
                <a:spcPts val="0"/>
              </a:spcAft>
              <a:buSzPts val="2400"/>
              <a:buNone/>
            </a:pPr>
            <a:r>
              <a:rPr lang="en-US" sz="4267"/>
              <a:t>EDA Phase</a:t>
            </a:r>
            <a:endParaRPr/>
          </a:p>
          <a:p>
            <a:pPr indent="-507986" lvl="0" marL="609585" rtl="0" algn="l">
              <a:lnSpc>
                <a:spcPct val="115000"/>
              </a:lnSpc>
              <a:spcBef>
                <a:spcPts val="800"/>
              </a:spcBef>
              <a:spcAft>
                <a:spcPts val="0"/>
              </a:spcAft>
              <a:buSzPts val="2400"/>
              <a:buChar char="⬡"/>
            </a:pPr>
            <a:r>
              <a:rPr b="1" i="0" lang="en-US">
                <a:solidFill>
                  <a:schemeClr val="lt1"/>
                </a:solidFill>
                <a:latin typeface="Helvetica Neue"/>
                <a:ea typeface="Helvetica Neue"/>
                <a:cs typeface="Helvetica Neue"/>
                <a:sym typeface="Helvetica Neue"/>
              </a:rPr>
              <a:t>The aim of this notebook is to apply EDA ,EDA means exploratory data analysis ,It is very important phase we know more about our data ,its pattern applying univariate and bivariet anlysis then detecting and handling outliers</a:t>
            </a:r>
            <a:endParaRPr/>
          </a:p>
          <a:p>
            <a:pPr indent="-507986" lvl="0" marL="609585" rtl="0" algn="l">
              <a:lnSpc>
                <a:spcPct val="115000"/>
              </a:lnSpc>
              <a:spcBef>
                <a:spcPts val="800"/>
              </a:spcBef>
              <a:spcAft>
                <a:spcPts val="0"/>
              </a:spcAft>
              <a:buSzPts val="2400"/>
              <a:buChar char="⬡"/>
            </a:pPr>
            <a:r>
              <a:rPr b="1" i="0" lang="en-US">
                <a:solidFill>
                  <a:schemeClr val="lt1"/>
                </a:solidFill>
                <a:latin typeface="Helvetica Neue"/>
                <a:ea typeface="Helvetica Neue"/>
                <a:cs typeface="Helvetica Neue"/>
                <a:sym typeface="Helvetica Neue"/>
              </a:rPr>
              <a:t>The importance of EDA not only apply analytics and have bussiness insights but also know which model suits us for machine learing and thus we reduce the time and space complexity of the next phases</a:t>
            </a:r>
            <a:r>
              <a:rPr b="1" i="0" lang="en-US" u="sng" strike="noStrike">
                <a:solidFill>
                  <a:schemeClr val="lt1"/>
                </a:solidFill>
                <a:latin typeface="Helvetica Neue"/>
                <a:ea typeface="Helvetica Neue"/>
                <a:cs typeface="Helvetica Neue"/>
                <a:sym typeface="Helvetica Neue"/>
                <a:hlinkClick r:id="rId3">
                  <a:extLst>
                    <a:ext uri="{A12FA001-AC4F-418D-AE19-62706E023703}">
                      <ahyp:hlinkClr val="tx"/>
                    </a:ext>
                  </a:extLst>
                </a:hlinkClick>
              </a:rPr>
              <a:t>¶</a:t>
            </a:r>
            <a:endParaRPr b="1" i="0">
              <a:solidFill>
                <a:schemeClr val="lt1"/>
              </a:solidFill>
              <a:latin typeface="Helvetica Neue"/>
              <a:ea typeface="Helvetica Neue"/>
              <a:cs typeface="Helvetica Neue"/>
              <a:sym typeface="Helvetica Neue"/>
            </a:endParaRPr>
          </a:p>
          <a:p>
            <a:pPr indent="0" lvl="0" marL="0" rtl="0" algn="l">
              <a:lnSpc>
                <a:spcPct val="115000"/>
              </a:lnSpc>
              <a:spcBef>
                <a:spcPts val="800"/>
              </a:spcBef>
              <a:spcAft>
                <a:spcPts val="0"/>
              </a:spcAft>
              <a:buSzPts val="2400"/>
              <a:buNone/>
            </a:pPr>
            <a:r>
              <a:t/>
            </a:r>
            <a:endParaRPr sz="4267">
              <a:solidFill>
                <a:schemeClr val="lt1"/>
              </a:solidFill>
            </a:endParaRPr>
          </a:p>
          <a:p>
            <a:pPr indent="0" lvl="0" marL="0" rtl="0" algn="l">
              <a:lnSpc>
                <a:spcPct val="115000"/>
              </a:lnSpc>
              <a:spcBef>
                <a:spcPts val="800"/>
              </a:spcBef>
              <a:spcAft>
                <a:spcPts val="0"/>
              </a:spcAft>
              <a:buSzPts val="2400"/>
              <a:buNone/>
            </a:pPr>
            <a:r>
              <a:t/>
            </a:r>
            <a:endParaRPr sz="4267"/>
          </a:p>
          <a:p>
            <a:pPr indent="0" lvl="0" marL="0" rtl="0" algn="l">
              <a:lnSpc>
                <a:spcPct val="115000"/>
              </a:lnSpc>
              <a:spcBef>
                <a:spcPts val="800"/>
              </a:spcBef>
              <a:spcAft>
                <a:spcPts val="0"/>
              </a:spcAft>
              <a:buSzPts val="2400"/>
              <a:buNone/>
            </a:pPr>
            <a:r>
              <a:t/>
            </a:r>
            <a:endParaRPr sz="1867"/>
          </a:p>
          <a:p>
            <a:pPr indent="0" lvl="0" marL="0" rtl="0" algn="l">
              <a:lnSpc>
                <a:spcPct val="115000"/>
              </a:lnSpc>
              <a:spcBef>
                <a:spcPts val="800"/>
              </a:spcBef>
              <a:spcAft>
                <a:spcPts val="0"/>
              </a:spcAft>
              <a:buSzPts val="2400"/>
              <a:buNone/>
            </a:pPr>
            <a:r>
              <a:t/>
            </a:r>
            <a:endParaRPr sz="1867"/>
          </a:p>
        </p:txBody>
      </p:sp>
    </p:spTree>
  </p:cSld>
  <p:clrMapOvr>
    <a:masterClrMapping/>
  </p:clrMapOvr>
  <mc:AlternateContent>
    <mc:Choice Requires="p14">
      <p:transition spd="slow" p14:dur="800">
        <p14:flythrough dir="out"/>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9"/>
          <p:cNvSpPr txBox="1"/>
          <p:nvPr>
            <p:ph idx="1" type="body"/>
          </p:nvPr>
        </p:nvSpPr>
        <p:spPr>
          <a:xfrm>
            <a:off x="226124" y="463152"/>
            <a:ext cx="11011533" cy="2866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800"/>
              </a:spcBef>
              <a:spcAft>
                <a:spcPts val="0"/>
              </a:spcAft>
              <a:buSzPts val="2400"/>
              <a:buNone/>
            </a:pPr>
            <a:r>
              <a:rPr lang="en-US" sz="4267"/>
              <a:t>EDA Structure</a:t>
            </a:r>
            <a:endParaRPr/>
          </a:p>
          <a:p>
            <a:pPr indent="0" lvl="0" marL="0" rtl="0" algn="l">
              <a:lnSpc>
                <a:spcPct val="115000"/>
              </a:lnSpc>
              <a:spcBef>
                <a:spcPts val="800"/>
              </a:spcBef>
              <a:spcAft>
                <a:spcPts val="0"/>
              </a:spcAft>
              <a:buSzPts val="2400"/>
              <a:buNone/>
            </a:pPr>
            <a:r>
              <a:t/>
            </a:r>
            <a:endParaRPr sz="4267"/>
          </a:p>
          <a:p>
            <a:pPr indent="0" lvl="0" marL="0" rtl="0" algn="l">
              <a:lnSpc>
                <a:spcPct val="115000"/>
              </a:lnSpc>
              <a:spcBef>
                <a:spcPts val="800"/>
              </a:spcBef>
              <a:spcAft>
                <a:spcPts val="0"/>
              </a:spcAft>
              <a:buSzPts val="2400"/>
              <a:buNone/>
            </a:pPr>
            <a:r>
              <a:t/>
            </a:r>
            <a:endParaRPr sz="1867"/>
          </a:p>
          <a:p>
            <a:pPr indent="0" lvl="0" marL="0" rtl="0" algn="l">
              <a:lnSpc>
                <a:spcPct val="115000"/>
              </a:lnSpc>
              <a:spcBef>
                <a:spcPts val="800"/>
              </a:spcBef>
              <a:spcAft>
                <a:spcPts val="0"/>
              </a:spcAft>
              <a:buSzPts val="2400"/>
              <a:buNone/>
            </a:pPr>
            <a:r>
              <a:t/>
            </a:r>
            <a:endParaRPr sz="1867"/>
          </a:p>
        </p:txBody>
      </p:sp>
      <p:pic>
        <p:nvPicPr>
          <p:cNvPr descr="A diagram of steps to a data analysis&#10;&#10;Description automatically generated with medium confidence" id="128" name="Google Shape;128;p9"/>
          <p:cNvPicPr preferRelativeResize="0"/>
          <p:nvPr/>
        </p:nvPicPr>
        <p:blipFill rotWithShape="1">
          <a:blip r:embed="rId3">
            <a:alphaModFix/>
          </a:blip>
          <a:srcRect b="0" l="0" r="0" t="0"/>
          <a:stretch/>
        </p:blipFill>
        <p:spPr>
          <a:xfrm>
            <a:off x="0" y="1510300"/>
            <a:ext cx="6626831" cy="1894783"/>
          </a:xfrm>
          <a:prstGeom prst="rect">
            <a:avLst/>
          </a:prstGeom>
          <a:noFill/>
          <a:ln>
            <a:noFill/>
          </a:ln>
        </p:spPr>
      </p:pic>
    </p:spTree>
  </p:cSld>
  <p:clrMapOvr>
    <a:masterClrMapping/>
  </p:clrMapOvr>
  <mc:AlternateContent>
    <mc:Choice Requires="p14">
      <p:transition spd="slow" p14:dur="800">
        <p14:flythrough dir="out"/>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2024-01-20T08:24:37Z</dcterms:created>
  <dc:creator>Omar Shaarawy</dc:creator>
</cp:coreProperties>
</file>