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4" r:id="rId18"/>
    <p:sldId id="270" r:id="rId19"/>
    <p:sldId id="275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B4DBE-98FE-498B-A16D-CB1238129C1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79EFA6-59A6-4061-B691-A10D62DC4274}">
      <dgm:prSet phldrT="[Texte]"/>
      <dgm:spPr/>
      <dgm:t>
        <a:bodyPr/>
        <a:lstStyle/>
        <a:p>
          <a:r>
            <a:rPr lang="fr-FR" dirty="0" smtClean="0"/>
            <a:t>CAPL</a:t>
          </a:r>
          <a:endParaRPr lang="fr-FR" dirty="0"/>
        </a:p>
      </dgm:t>
    </dgm:pt>
    <dgm:pt modelId="{21B7554F-31A6-4193-B812-A96B77864C34}" type="parTrans" cxnId="{758EFAF9-2235-41EA-A298-079F55638712}">
      <dgm:prSet/>
      <dgm:spPr/>
      <dgm:t>
        <a:bodyPr/>
        <a:lstStyle/>
        <a:p>
          <a:endParaRPr lang="fr-FR"/>
        </a:p>
      </dgm:t>
    </dgm:pt>
    <dgm:pt modelId="{FBD958A9-3476-4D3F-BC46-9E33907C7CA7}" type="sibTrans" cxnId="{758EFAF9-2235-41EA-A298-079F55638712}">
      <dgm:prSet/>
      <dgm:spPr/>
      <dgm:t>
        <a:bodyPr/>
        <a:lstStyle/>
        <a:p>
          <a:endParaRPr lang="fr-FR"/>
        </a:p>
      </dgm:t>
    </dgm:pt>
    <dgm:pt modelId="{8FC3BFA1-8A7C-4DDA-9C80-AD2D900EA552}">
      <dgm:prSet phldrT="[Texte]"/>
      <dgm:spPr/>
      <dgm:t>
        <a:bodyPr/>
        <a:lstStyle/>
        <a:p>
          <a:r>
            <a:rPr lang="fr-FR" dirty="0" smtClean="0"/>
            <a:t>INPUTS</a:t>
          </a:r>
          <a:endParaRPr lang="fr-FR" dirty="0"/>
        </a:p>
      </dgm:t>
    </dgm:pt>
    <dgm:pt modelId="{96D44AC1-0F64-4090-88D1-12B79BFAAE38}" type="parTrans" cxnId="{3898A46A-E4D1-4666-AE8D-AE4192867C0B}">
      <dgm:prSet/>
      <dgm:spPr/>
      <dgm:t>
        <a:bodyPr/>
        <a:lstStyle/>
        <a:p>
          <a:endParaRPr lang="fr-FR"/>
        </a:p>
      </dgm:t>
    </dgm:pt>
    <dgm:pt modelId="{70D410D4-C367-470D-B76E-C74250DA275C}" type="sibTrans" cxnId="{3898A46A-E4D1-4666-AE8D-AE4192867C0B}">
      <dgm:prSet/>
      <dgm:spPr/>
      <dgm:t>
        <a:bodyPr/>
        <a:lstStyle/>
        <a:p>
          <a:endParaRPr lang="fr-FR"/>
        </a:p>
      </dgm:t>
    </dgm:pt>
    <dgm:pt modelId="{06F2C872-C3D0-4E47-8755-713F9377B9D8}">
      <dgm:prSet phldrT="[Texte]"/>
      <dgm:spPr/>
      <dgm:t>
        <a:bodyPr/>
        <a:lstStyle/>
        <a:p>
          <a:r>
            <a:rPr lang="fr-FR" dirty="0" smtClean="0"/>
            <a:t>OUTPUTS</a:t>
          </a:r>
          <a:endParaRPr lang="fr-FR" dirty="0"/>
        </a:p>
      </dgm:t>
    </dgm:pt>
    <dgm:pt modelId="{5876DE69-C256-4982-8EDA-206F78150C8F}" type="parTrans" cxnId="{D804D57B-B40F-433D-906F-D88B0BBD2D5D}">
      <dgm:prSet/>
      <dgm:spPr/>
      <dgm:t>
        <a:bodyPr/>
        <a:lstStyle/>
        <a:p>
          <a:endParaRPr lang="fr-FR"/>
        </a:p>
      </dgm:t>
    </dgm:pt>
    <dgm:pt modelId="{1DAA065F-D761-4A0B-8A49-FCA511018422}" type="sibTrans" cxnId="{D804D57B-B40F-433D-906F-D88B0BBD2D5D}">
      <dgm:prSet/>
      <dgm:spPr/>
      <dgm:t>
        <a:bodyPr/>
        <a:lstStyle/>
        <a:p>
          <a:endParaRPr lang="fr-FR"/>
        </a:p>
      </dgm:t>
    </dgm:pt>
    <dgm:pt modelId="{006A553B-DFA4-4EEE-B5C7-6A99B6CC1059}">
      <dgm:prSet phldrT="[Texte]"/>
      <dgm:spPr/>
      <dgm:t>
        <a:bodyPr/>
        <a:lstStyle/>
        <a:p>
          <a:r>
            <a:rPr lang="fr-FR" dirty="0" smtClean="0"/>
            <a:t>Panels</a:t>
          </a:r>
        </a:p>
        <a:p>
          <a:r>
            <a:rPr lang="fr-FR" dirty="0" err="1" smtClean="0"/>
            <a:t>Timers</a:t>
          </a:r>
          <a:endParaRPr lang="fr-FR" dirty="0" smtClean="0"/>
        </a:p>
        <a:p>
          <a:r>
            <a:rPr lang="fr-FR" dirty="0" smtClean="0"/>
            <a:t>Keyboard</a:t>
          </a:r>
        </a:p>
        <a:p>
          <a:r>
            <a:rPr lang="fr-FR" dirty="0" err="1" smtClean="0"/>
            <a:t>Recived</a:t>
          </a:r>
          <a:r>
            <a:rPr lang="fr-FR" dirty="0" smtClean="0"/>
            <a:t> messages</a:t>
          </a:r>
        </a:p>
        <a:p>
          <a:r>
            <a:rPr lang="fr-FR" dirty="0" smtClean="0"/>
            <a:t>Start stop of the </a:t>
          </a:r>
          <a:r>
            <a:rPr lang="fr-FR" dirty="0" err="1" smtClean="0"/>
            <a:t>tool</a:t>
          </a:r>
          <a:endParaRPr lang="fr-FR" dirty="0" smtClean="0"/>
        </a:p>
      </dgm:t>
    </dgm:pt>
    <dgm:pt modelId="{1E3B0C98-6C34-4754-914B-E0B66A1AB3C3}" type="parTrans" cxnId="{FEB05F61-17B1-4196-8B77-6BDEB2183BB4}">
      <dgm:prSet/>
      <dgm:spPr/>
      <dgm:t>
        <a:bodyPr/>
        <a:lstStyle/>
        <a:p>
          <a:endParaRPr lang="fr-FR"/>
        </a:p>
      </dgm:t>
    </dgm:pt>
    <dgm:pt modelId="{B1330D64-D0CA-4BF3-AC59-1A958E98957B}" type="sibTrans" cxnId="{FEB05F61-17B1-4196-8B77-6BDEB2183BB4}">
      <dgm:prSet/>
      <dgm:spPr/>
      <dgm:t>
        <a:bodyPr/>
        <a:lstStyle/>
        <a:p>
          <a:endParaRPr lang="fr-FR"/>
        </a:p>
      </dgm:t>
    </dgm:pt>
    <dgm:pt modelId="{712003A9-004B-4A37-948B-93C9F5DB49E1}">
      <dgm:prSet phldrT="[Texte]"/>
      <dgm:spPr/>
      <dgm:t>
        <a:bodyPr/>
        <a:lstStyle/>
        <a:p>
          <a:r>
            <a:rPr lang="fr-FR" dirty="0" smtClean="0"/>
            <a:t>Panels</a:t>
          </a:r>
        </a:p>
        <a:p>
          <a:r>
            <a:rPr lang="fr-FR" dirty="0" err="1" smtClean="0"/>
            <a:t>Transmitted</a:t>
          </a:r>
          <a:r>
            <a:rPr lang="fr-FR" dirty="0" smtClean="0"/>
            <a:t> messages</a:t>
          </a:r>
        </a:p>
        <a:p>
          <a:r>
            <a:rPr lang="fr-FR" dirty="0" smtClean="0"/>
            <a:t>File</a:t>
          </a:r>
        </a:p>
        <a:p>
          <a:r>
            <a:rPr lang="fr-FR" dirty="0" err="1" smtClean="0"/>
            <a:t>Error</a:t>
          </a:r>
          <a:r>
            <a:rPr lang="fr-FR" dirty="0" smtClean="0"/>
            <a:t> frame</a:t>
          </a:r>
          <a:endParaRPr lang="fr-FR" dirty="0"/>
        </a:p>
      </dgm:t>
    </dgm:pt>
    <dgm:pt modelId="{D782D02F-CCC2-4F12-8E28-9E3CF3A22B54}" type="parTrans" cxnId="{F5E4449F-F78E-4A47-A5D6-E34BAEF47C04}">
      <dgm:prSet/>
      <dgm:spPr/>
      <dgm:t>
        <a:bodyPr/>
        <a:lstStyle/>
        <a:p>
          <a:endParaRPr lang="fr-FR"/>
        </a:p>
      </dgm:t>
    </dgm:pt>
    <dgm:pt modelId="{DE5ED572-4061-4988-814F-0099C924FB15}" type="sibTrans" cxnId="{F5E4449F-F78E-4A47-A5D6-E34BAEF47C04}">
      <dgm:prSet/>
      <dgm:spPr/>
      <dgm:t>
        <a:bodyPr/>
        <a:lstStyle/>
        <a:p>
          <a:endParaRPr lang="fr-FR"/>
        </a:p>
      </dgm:t>
    </dgm:pt>
    <dgm:pt modelId="{C6160223-1DFC-4690-A2A5-3DD975AE82EA}" type="pres">
      <dgm:prSet presAssocID="{656B4DBE-98FE-498B-A16D-CB1238129C1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D54B02-8B9B-41BF-ACF9-25B6E69D94A8}" type="pres">
      <dgm:prSet presAssocID="{656B4DBE-98FE-498B-A16D-CB1238129C14}" presName="matrix" presStyleCnt="0"/>
      <dgm:spPr/>
    </dgm:pt>
    <dgm:pt modelId="{BDEBF11A-D577-41E8-99F9-0E301C6B9C3B}" type="pres">
      <dgm:prSet presAssocID="{656B4DBE-98FE-498B-A16D-CB1238129C14}" presName="tile1" presStyleLbl="node1" presStyleIdx="0" presStyleCnt="4"/>
      <dgm:spPr/>
      <dgm:t>
        <a:bodyPr/>
        <a:lstStyle/>
        <a:p>
          <a:endParaRPr lang="fr-FR"/>
        </a:p>
      </dgm:t>
    </dgm:pt>
    <dgm:pt modelId="{8849DEF1-BFED-4486-827E-2E69781F3C06}" type="pres">
      <dgm:prSet presAssocID="{656B4DBE-98FE-498B-A16D-CB1238129C1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71A8FE-936E-4DE7-A192-6F400BBBA255}" type="pres">
      <dgm:prSet presAssocID="{656B4DBE-98FE-498B-A16D-CB1238129C14}" presName="tile2" presStyleLbl="node1" presStyleIdx="1" presStyleCnt="4"/>
      <dgm:spPr/>
      <dgm:t>
        <a:bodyPr/>
        <a:lstStyle/>
        <a:p>
          <a:endParaRPr lang="fr-FR"/>
        </a:p>
      </dgm:t>
    </dgm:pt>
    <dgm:pt modelId="{19141F61-D6A5-4B03-B76D-154B97A50AB2}" type="pres">
      <dgm:prSet presAssocID="{656B4DBE-98FE-498B-A16D-CB1238129C1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7A7D80-750C-4714-9D48-280E7AE9E3C6}" type="pres">
      <dgm:prSet presAssocID="{656B4DBE-98FE-498B-A16D-CB1238129C14}" presName="tile3" presStyleLbl="node1" presStyleIdx="2" presStyleCnt="4"/>
      <dgm:spPr/>
      <dgm:t>
        <a:bodyPr/>
        <a:lstStyle/>
        <a:p>
          <a:endParaRPr lang="fr-FR"/>
        </a:p>
      </dgm:t>
    </dgm:pt>
    <dgm:pt modelId="{2EEB3128-42BB-4463-BA64-2C15943CA58F}" type="pres">
      <dgm:prSet presAssocID="{656B4DBE-98FE-498B-A16D-CB1238129C1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B39C70-DDC7-46C1-9D07-1167EFA1AAF0}" type="pres">
      <dgm:prSet presAssocID="{656B4DBE-98FE-498B-A16D-CB1238129C14}" presName="tile4" presStyleLbl="node1" presStyleIdx="3" presStyleCnt="4"/>
      <dgm:spPr/>
      <dgm:t>
        <a:bodyPr/>
        <a:lstStyle/>
        <a:p>
          <a:endParaRPr lang="fr-FR"/>
        </a:p>
      </dgm:t>
    </dgm:pt>
    <dgm:pt modelId="{865CF64A-0D1F-4811-A497-5562C5F32B6F}" type="pres">
      <dgm:prSet presAssocID="{656B4DBE-98FE-498B-A16D-CB1238129C1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25DF11-0A30-4C78-914C-27CEEFE62155}" type="pres">
      <dgm:prSet presAssocID="{656B4DBE-98FE-498B-A16D-CB1238129C1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C199E6E-BFA2-4B78-AFD9-7673728498C2}" type="presOf" srcId="{8FC3BFA1-8A7C-4DDA-9C80-AD2D900EA552}" destId="{8849DEF1-BFED-4486-827E-2E69781F3C06}" srcOrd="1" destOrd="0" presId="urn:microsoft.com/office/officeart/2005/8/layout/matrix1"/>
    <dgm:cxn modelId="{191D4702-91A0-444E-96B5-5417706DE170}" type="presOf" srcId="{006A553B-DFA4-4EEE-B5C7-6A99B6CC1059}" destId="{E17A7D80-750C-4714-9D48-280E7AE9E3C6}" srcOrd="0" destOrd="0" presId="urn:microsoft.com/office/officeart/2005/8/layout/matrix1"/>
    <dgm:cxn modelId="{3B094C37-0C66-4620-8447-87FF793022A5}" type="presOf" srcId="{1679EFA6-59A6-4061-B691-A10D62DC4274}" destId="{7025DF11-0A30-4C78-914C-27CEEFE62155}" srcOrd="0" destOrd="0" presId="urn:microsoft.com/office/officeart/2005/8/layout/matrix1"/>
    <dgm:cxn modelId="{3898A46A-E4D1-4666-AE8D-AE4192867C0B}" srcId="{1679EFA6-59A6-4061-B691-A10D62DC4274}" destId="{8FC3BFA1-8A7C-4DDA-9C80-AD2D900EA552}" srcOrd="0" destOrd="0" parTransId="{96D44AC1-0F64-4090-88D1-12B79BFAAE38}" sibTransId="{70D410D4-C367-470D-B76E-C74250DA275C}"/>
    <dgm:cxn modelId="{D804D57B-B40F-433D-906F-D88B0BBD2D5D}" srcId="{1679EFA6-59A6-4061-B691-A10D62DC4274}" destId="{06F2C872-C3D0-4E47-8755-713F9377B9D8}" srcOrd="1" destOrd="0" parTransId="{5876DE69-C256-4982-8EDA-206F78150C8F}" sibTransId="{1DAA065F-D761-4A0B-8A49-FCA511018422}"/>
    <dgm:cxn modelId="{758EFAF9-2235-41EA-A298-079F55638712}" srcId="{656B4DBE-98FE-498B-A16D-CB1238129C14}" destId="{1679EFA6-59A6-4061-B691-A10D62DC4274}" srcOrd="0" destOrd="0" parTransId="{21B7554F-31A6-4193-B812-A96B77864C34}" sibTransId="{FBD958A9-3476-4D3F-BC46-9E33907C7CA7}"/>
    <dgm:cxn modelId="{4421E656-D464-4E80-9BA8-6F403ADB2D85}" type="presOf" srcId="{06F2C872-C3D0-4E47-8755-713F9377B9D8}" destId="{19141F61-D6A5-4B03-B76D-154B97A50AB2}" srcOrd="1" destOrd="0" presId="urn:microsoft.com/office/officeart/2005/8/layout/matrix1"/>
    <dgm:cxn modelId="{F5E4449F-F78E-4A47-A5D6-E34BAEF47C04}" srcId="{1679EFA6-59A6-4061-B691-A10D62DC4274}" destId="{712003A9-004B-4A37-948B-93C9F5DB49E1}" srcOrd="3" destOrd="0" parTransId="{D782D02F-CCC2-4F12-8E28-9E3CF3A22B54}" sibTransId="{DE5ED572-4061-4988-814F-0099C924FB15}"/>
    <dgm:cxn modelId="{FEB05F61-17B1-4196-8B77-6BDEB2183BB4}" srcId="{1679EFA6-59A6-4061-B691-A10D62DC4274}" destId="{006A553B-DFA4-4EEE-B5C7-6A99B6CC1059}" srcOrd="2" destOrd="0" parTransId="{1E3B0C98-6C34-4754-914B-E0B66A1AB3C3}" sibTransId="{B1330D64-D0CA-4BF3-AC59-1A958E98957B}"/>
    <dgm:cxn modelId="{C4794A83-4280-4BEA-95B2-3D85D62A12FD}" type="presOf" srcId="{06F2C872-C3D0-4E47-8755-713F9377B9D8}" destId="{E271A8FE-936E-4DE7-A192-6F400BBBA255}" srcOrd="0" destOrd="0" presId="urn:microsoft.com/office/officeart/2005/8/layout/matrix1"/>
    <dgm:cxn modelId="{ED5BEE88-C17D-4C27-89DF-46ADC2753A3D}" type="presOf" srcId="{712003A9-004B-4A37-948B-93C9F5DB49E1}" destId="{865CF64A-0D1F-4811-A497-5562C5F32B6F}" srcOrd="1" destOrd="0" presId="urn:microsoft.com/office/officeart/2005/8/layout/matrix1"/>
    <dgm:cxn modelId="{CB0EFFE1-DFC8-4C3D-B098-A50B22C5185F}" type="presOf" srcId="{8FC3BFA1-8A7C-4DDA-9C80-AD2D900EA552}" destId="{BDEBF11A-D577-41E8-99F9-0E301C6B9C3B}" srcOrd="0" destOrd="0" presId="urn:microsoft.com/office/officeart/2005/8/layout/matrix1"/>
    <dgm:cxn modelId="{B53E9933-E643-4ACA-955F-57006CC38AF4}" type="presOf" srcId="{712003A9-004B-4A37-948B-93C9F5DB49E1}" destId="{30B39C70-DDC7-46C1-9D07-1167EFA1AAF0}" srcOrd="0" destOrd="0" presId="urn:microsoft.com/office/officeart/2005/8/layout/matrix1"/>
    <dgm:cxn modelId="{61E58A67-5BE8-476B-BDC9-FD5072EBFFF8}" type="presOf" srcId="{656B4DBE-98FE-498B-A16D-CB1238129C14}" destId="{C6160223-1DFC-4690-A2A5-3DD975AE82EA}" srcOrd="0" destOrd="0" presId="urn:microsoft.com/office/officeart/2005/8/layout/matrix1"/>
    <dgm:cxn modelId="{B917F278-32A0-42DC-BC09-80E5763FE3B2}" type="presOf" srcId="{006A553B-DFA4-4EEE-B5C7-6A99B6CC1059}" destId="{2EEB3128-42BB-4463-BA64-2C15943CA58F}" srcOrd="1" destOrd="0" presId="urn:microsoft.com/office/officeart/2005/8/layout/matrix1"/>
    <dgm:cxn modelId="{D8D72485-9D5C-4E72-9976-70959CE45A2B}" type="presParOf" srcId="{C6160223-1DFC-4690-A2A5-3DD975AE82EA}" destId="{0FD54B02-8B9B-41BF-ACF9-25B6E69D94A8}" srcOrd="0" destOrd="0" presId="urn:microsoft.com/office/officeart/2005/8/layout/matrix1"/>
    <dgm:cxn modelId="{3ACAA552-D31C-430C-91BF-F7A02C3AFA1A}" type="presParOf" srcId="{0FD54B02-8B9B-41BF-ACF9-25B6E69D94A8}" destId="{BDEBF11A-D577-41E8-99F9-0E301C6B9C3B}" srcOrd="0" destOrd="0" presId="urn:microsoft.com/office/officeart/2005/8/layout/matrix1"/>
    <dgm:cxn modelId="{871A08D5-08FA-46D0-B6A6-9338EBB27B36}" type="presParOf" srcId="{0FD54B02-8B9B-41BF-ACF9-25B6E69D94A8}" destId="{8849DEF1-BFED-4486-827E-2E69781F3C06}" srcOrd="1" destOrd="0" presId="urn:microsoft.com/office/officeart/2005/8/layout/matrix1"/>
    <dgm:cxn modelId="{1596CFAA-4AA7-4F4B-988E-AD5A761D9B86}" type="presParOf" srcId="{0FD54B02-8B9B-41BF-ACF9-25B6E69D94A8}" destId="{E271A8FE-936E-4DE7-A192-6F400BBBA255}" srcOrd="2" destOrd="0" presId="urn:microsoft.com/office/officeart/2005/8/layout/matrix1"/>
    <dgm:cxn modelId="{7AA2697C-074E-491E-93C9-9FB500AB959F}" type="presParOf" srcId="{0FD54B02-8B9B-41BF-ACF9-25B6E69D94A8}" destId="{19141F61-D6A5-4B03-B76D-154B97A50AB2}" srcOrd="3" destOrd="0" presId="urn:microsoft.com/office/officeart/2005/8/layout/matrix1"/>
    <dgm:cxn modelId="{04B4038F-3F26-4707-B845-7C38941401D5}" type="presParOf" srcId="{0FD54B02-8B9B-41BF-ACF9-25B6E69D94A8}" destId="{E17A7D80-750C-4714-9D48-280E7AE9E3C6}" srcOrd="4" destOrd="0" presId="urn:microsoft.com/office/officeart/2005/8/layout/matrix1"/>
    <dgm:cxn modelId="{31FCF8FE-0A4A-4733-BC9E-F8DA2DD80228}" type="presParOf" srcId="{0FD54B02-8B9B-41BF-ACF9-25B6E69D94A8}" destId="{2EEB3128-42BB-4463-BA64-2C15943CA58F}" srcOrd="5" destOrd="0" presId="urn:microsoft.com/office/officeart/2005/8/layout/matrix1"/>
    <dgm:cxn modelId="{66E18207-48C2-4BBB-9D37-C5A4A94FE1F4}" type="presParOf" srcId="{0FD54B02-8B9B-41BF-ACF9-25B6E69D94A8}" destId="{30B39C70-DDC7-46C1-9D07-1167EFA1AAF0}" srcOrd="6" destOrd="0" presId="urn:microsoft.com/office/officeart/2005/8/layout/matrix1"/>
    <dgm:cxn modelId="{4F4C6892-D8B8-42A9-87A8-93DE69DBC771}" type="presParOf" srcId="{0FD54B02-8B9B-41BF-ACF9-25B6E69D94A8}" destId="{865CF64A-0D1F-4811-A497-5562C5F32B6F}" srcOrd="7" destOrd="0" presId="urn:microsoft.com/office/officeart/2005/8/layout/matrix1"/>
    <dgm:cxn modelId="{FE572EBA-D756-4FF4-82F9-CA28BB054860}" type="presParOf" srcId="{C6160223-1DFC-4690-A2A5-3DD975AE82EA}" destId="{7025DF11-0A30-4C78-914C-27CEEFE62155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21/09/2023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CAPL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CAN ACCESS PROGRAMING LANGUAE</a:t>
            </a:r>
          </a:p>
          <a:p>
            <a:r>
              <a:rPr lang="fr-FR" dirty="0" smtClean="0"/>
              <a:t>BY: Omar </a:t>
            </a:r>
            <a:r>
              <a:rPr lang="fr-FR" dirty="0" err="1" smtClean="0"/>
              <a:t>Slimeni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1) </a:t>
            </a:r>
            <a:r>
              <a:rPr lang="fr-FR" dirty="0" err="1" smtClean="0"/>
              <a:t>Rotate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value right by 1 and store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smtClean="0"/>
              <a:t>2) Store the LSB of the </a:t>
            </a:r>
            <a:r>
              <a:rPr lang="fr-FR" dirty="0" err="1" smtClean="0"/>
              <a:t>Seed</a:t>
            </a:r>
            <a:r>
              <a:rPr lang="fr-FR" dirty="0" smtClean="0"/>
              <a:t> to MSB of the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smtClean="0"/>
              <a:t>3) </a:t>
            </a:r>
            <a:r>
              <a:rPr lang="fr-FR" dirty="0" err="1" smtClean="0"/>
              <a:t>Exor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constant 0xCD2BCC2A and store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seed</a:t>
            </a:r>
            <a:endParaRPr lang="fr-FR" dirty="0" smtClean="0"/>
          </a:p>
          <a:p>
            <a:r>
              <a:rPr lang="fr-FR" dirty="0" smtClean="0"/>
              <a:t>3) </a:t>
            </a:r>
            <a:r>
              <a:rPr lang="fr-FR" dirty="0" err="1" smtClean="0"/>
              <a:t>Perfrom</a:t>
            </a:r>
            <a:r>
              <a:rPr lang="fr-FR" dirty="0" smtClean="0"/>
              <a:t> 1,2 and 3 for times on the </a:t>
            </a:r>
            <a:r>
              <a:rPr lang="fr-FR" dirty="0" err="1" smtClean="0"/>
              <a:t>upated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5) </a:t>
            </a:r>
            <a:r>
              <a:rPr lang="fr-FR" dirty="0" err="1" smtClean="0"/>
              <a:t>After</a:t>
            </a:r>
            <a:r>
              <a:rPr lang="fr-FR" dirty="0" smtClean="0"/>
              <a:t> 35 </a:t>
            </a:r>
            <a:r>
              <a:rPr lang="fr-FR" dirty="0" err="1" smtClean="0"/>
              <a:t>operations</a:t>
            </a:r>
            <a:r>
              <a:rPr lang="fr-FR" dirty="0" smtClean="0"/>
              <a:t> the value in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sent in </a:t>
            </a:r>
            <a:r>
              <a:rPr lang="fr-FR" dirty="0" err="1" smtClean="0"/>
              <a:t>key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Algorithm</a:t>
            </a:r>
            <a:r>
              <a:rPr lang="fr-FR" dirty="0" smtClean="0"/>
              <a:t> :</a:t>
            </a:r>
            <a:r>
              <a:rPr lang="fr-FR" dirty="0" err="1" smtClean="0"/>
              <a:t>Calculate</a:t>
            </a:r>
            <a:r>
              <a:rPr lang="fr-FR" dirty="0" smtClean="0"/>
              <a:t>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err="1" smtClean="0"/>
              <a:t>Seed</a:t>
            </a:r>
            <a:r>
              <a:rPr lang="fr-FR" dirty="0" smtClean="0"/>
              <a:t> = data [] (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4 </a:t>
            </a:r>
            <a:r>
              <a:rPr lang="fr-FR" dirty="0" err="1" smtClean="0"/>
              <a:t>bytes</a:t>
            </a:r>
            <a:r>
              <a:rPr lang="fr-FR" dirty="0" smtClean="0"/>
              <a:t> =&gt; </a:t>
            </a:r>
            <a:r>
              <a:rPr lang="fr-FR" dirty="0" err="1" smtClean="0"/>
              <a:t>dword</a:t>
            </a:r>
            <a:r>
              <a:rPr lang="fr-FR" dirty="0" smtClean="0"/>
              <a:t> </a:t>
            </a:r>
            <a:r>
              <a:rPr lang="fr-FR" dirty="0" err="1" smtClean="0"/>
              <a:t>unsigned</a:t>
            </a:r>
            <a:r>
              <a:rPr lang="fr-FR" dirty="0" smtClean="0"/>
              <a:t> 4 </a:t>
            </a:r>
            <a:r>
              <a:rPr lang="fr-FR" dirty="0" err="1" smtClean="0"/>
              <a:t>bytes</a:t>
            </a:r>
            <a:r>
              <a:rPr lang="fr-FR" dirty="0" smtClean="0"/>
              <a:t> , </a:t>
            </a:r>
            <a:r>
              <a:rPr lang="fr-FR" dirty="0" err="1" smtClean="0"/>
              <a:t>stored</a:t>
            </a:r>
            <a:r>
              <a:rPr lang="fr-FR" dirty="0" smtClean="0"/>
              <a:t> in data[] 4 </a:t>
            </a:r>
            <a:r>
              <a:rPr lang="fr-FR" dirty="0" err="1" smtClean="0"/>
              <a:t>rows</a:t>
            </a:r>
            <a:r>
              <a:rPr lang="fr-FR" dirty="0" smtClean="0"/>
              <a:t> of 1 </a:t>
            </a:r>
            <a:r>
              <a:rPr lang="fr-FR" dirty="0" err="1" smtClean="0"/>
              <a:t>byte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dword</a:t>
            </a:r>
            <a:r>
              <a:rPr lang="fr-FR" dirty="0" smtClean="0"/>
              <a:t> </a:t>
            </a:r>
            <a:r>
              <a:rPr lang="fr-FR" dirty="0" err="1" smtClean="0"/>
              <a:t>calkey</a:t>
            </a:r>
            <a:r>
              <a:rPr lang="fr-FR" dirty="0" smtClean="0"/>
              <a:t>(</a:t>
            </a:r>
            <a:r>
              <a:rPr lang="fr-FR" dirty="0" err="1" smtClean="0"/>
              <a:t>byte</a:t>
            </a:r>
            <a:r>
              <a:rPr lang="fr-FR" dirty="0" smtClean="0"/>
              <a:t> data[])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dword</a:t>
            </a:r>
            <a:r>
              <a:rPr lang="fr-FR" dirty="0" smtClean="0"/>
              <a:t> </a:t>
            </a:r>
            <a:r>
              <a:rPr lang="fr-FR" dirty="0" err="1" smtClean="0"/>
              <a:t>temporary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dword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int</a:t>
            </a:r>
            <a:r>
              <a:rPr lang="fr-FR" dirty="0" smtClean="0"/>
              <a:t> i;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= data[0];    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&lt;&lt;= 8;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+= data[1];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&lt;&lt;= 8;       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+= data[2];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&lt;&lt;= 8;          </a:t>
            </a:r>
          </a:p>
          <a:p>
            <a:pPr>
              <a:buNone/>
            </a:pPr>
            <a:r>
              <a:rPr lang="fr-FR" dirty="0" smtClean="0"/>
              <a:t>           </a:t>
            </a:r>
            <a:r>
              <a:rPr lang="fr-FR" dirty="0" err="1" smtClean="0"/>
              <a:t>temporary</a:t>
            </a:r>
            <a:r>
              <a:rPr lang="fr-FR" dirty="0" smtClean="0"/>
              <a:t> += data[3];</a:t>
            </a:r>
          </a:p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572132" y="2285992"/>
            <a:ext cx="3429024" cy="36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AABBCCDD</a:t>
            </a:r>
          </a:p>
          <a:p>
            <a:pPr algn="ctr"/>
            <a:r>
              <a:rPr lang="fr-FR" dirty="0" err="1" smtClean="0"/>
              <a:t>Temporary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AA</a:t>
            </a:r>
          </a:p>
          <a:p>
            <a:pPr algn="ctr"/>
            <a:r>
              <a:rPr lang="fr-FR" dirty="0" smtClean="0"/>
              <a:t>AA00</a:t>
            </a:r>
          </a:p>
          <a:p>
            <a:pPr algn="ctr"/>
            <a:r>
              <a:rPr lang="fr-FR" dirty="0" smtClean="0"/>
              <a:t>AABB</a:t>
            </a:r>
          </a:p>
          <a:p>
            <a:pPr algn="ctr"/>
            <a:r>
              <a:rPr lang="fr-FR" dirty="0" smtClean="0"/>
              <a:t>AABB00</a:t>
            </a:r>
          </a:p>
          <a:p>
            <a:pPr algn="ctr"/>
            <a:r>
              <a:rPr lang="fr-FR" dirty="0" smtClean="0"/>
              <a:t>AABBCC</a:t>
            </a:r>
          </a:p>
          <a:p>
            <a:pPr algn="ctr"/>
            <a:r>
              <a:rPr lang="fr-FR" dirty="0" smtClean="0"/>
              <a:t>AABBCC00</a:t>
            </a:r>
          </a:p>
          <a:p>
            <a:pPr algn="ctr"/>
            <a:r>
              <a:rPr lang="fr-FR" dirty="0" smtClean="0"/>
              <a:t>AABBCCDD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      for (i = 0 ; i&lt;34 ; i++)</a:t>
            </a:r>
          </a:p>
          <a:p>
            <a:pPr>
              <a:buNone/>
            </a:pPr>
            <a:r>
              <a:rPr lang="fr-FR" dirty="0" smtClean="0"/>
              <a:t>             {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rotationbit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            </a:t>
            </a:r>
            <a:r>
              <a:rPr lang="fr-FR" dirty="0" err="1" smtClean="0"/>
              <a:t>rotationbit</a:t>
            </a:r>
            <a:r>
              <a:rPr lang="fr-FR" dirty="0" smtClean="0"/>
              <a:t> = </a:t>
            </a:r>
            <a:r>
              <a:rPr lang="fr-FR" dirty="0" err="1" smtClean="0"/>
              <a:t>temporary</a:t>
            </a:r>
            <a:r>
              <a:rPr lang="fr-FR" dirty="0" smtClean="0"/>
              <a:t> &amp; 0x0001;</a:t>
            </a:r>
          </a:p>
          <a:p>
            <a:pPr>
              <a:buNone/>
            </a:pPr>
            <a:r>
              <a:rPr lang="fr-FR" dirty="0" smtClean="0"/>
              <a:t>               </a:t>
            </a:r>
            <a:r>
              <a:rPr lang="fr-FR" dirty="0" err="1" smtClean="0"/>
              <a:t>result</a:t>
            </a:r>
            <a:r>
              <a:rPr lang="fr-FR" dirty="0" smtClean="0"/>
              <a:t>  =  </a:t>
            </a:r>
            <a:r>
              <a:rPr lang="fr-FR" dirty="0" err="1" smtClean="0"/>
              <a:t>temporary</a:t>
            </a:r>
            <a:r>
              <a:rPr lang="fr-FR" dirty="0" smtClean="0"/>
              <a:t> &gt;&gt;1;  </a:t>
            </a:r>
          </a:p>
          <a:p>
            <a:pPr>
              <a:buNone/>
            </a:pPr>
            <a:r>
              <a:rPr lang="fr-FR" dirty="0" smtClean="0"/>
              <a:t>               if (</a:t>
            </a:r>
            <a:r>
              <a:rPr lang="fr-FR" dirty="0" err="1" smtClean="0"/>
              <a:t>rotationbit</a:t>
            </a:r>
            <a:r>
              <a:rPr lang="fr-FR" dirty="0" smtClean="0"/>
              <a:t>&gt;0)</a:t>
            </a:r>
          </a:p>
          <a:p>
            <a:pPr>
              <a:buNone/>
            </a:pPr>
            <a:r>
              <a:rPr lang="fr-FR" dirty="0" smtClean="0"/>
              <a:t>                 {</a:t>
            </a:r>
          </a:p>
          <a:p>
            <a:pPr>
              <a:buNone/>
            </a:pPr>
            <a:r>
              <a:rPr lang="fr-FR" dirty="0" smtClean="0"/>
              <a:t>                  </a:t>
            </a:r>
            <a:r>
              <a:rPr lang="fr-FR" dirty="0" err="1" smtClean="0"/>
              <a:t>result</a:t>
            </a:r>
            <a:r>
              <a:rPr lang="fr-FR" dirty="0" smtClean="0"/>
              <a:t> += 0x80000000;</a:t>
            </a:r>
          </a:p>
          <a:p>
            <a:pPr>
              <a:buNone/>
            </a:pPr>
            <a:r>
              <a:rPr lang="fr-FR" dirty="0" smtClean="0"/>
              <a:t>                  }</a:t>
            </a:r>
          </a:p>
          <a:p>
            <a:pPr>
              <a:buNone/>
            </a:pPr>
            <a:r>
              <a:rPr lang="fr-FR" dirty="0" smtClean="0"/>
              <a:t>               </a:t>
            </a:r>
            <a:r>
              <a:rPr lang="fr-FR" dirty="0" err="1" smtClean="0"/>
              <a:t>temporary</a:t>
            </a:r>
            <a:r>
              <a:rPr lang="fr-FR" dirty="0" smtClean="0"/>
              <a:t> = </a:t>
            </a:r>
            <a:r>
              <a:rPr lang="fr-FR" dirty="0" err="1" smtClean="0"/>
              <a:t>result</a:t>
            </a:r>
            <a:r>
              <a:rPr lang="fr-FR" dirty="0" smtClean="0"/>
              <a:t> ^ constant;</a:t>
            </a:r>
          </a:p>
          <a:p>
            <a:pPr>
              <a:buNone/>
            </a:pPr>
            <a:r>
              <a:rPr lang="fr-FR" dirty="0" smtClean="0"/>
              <a:t>               }</a:t>
            </a:r>
          </a:p>
          <a:p>
            <a:pPr>
              <a:buNone/>
            </a:pPr>
            <a:r>
              <a:rPr lang="fr-FR" dirty="0" smtClean="0"/>
              <a:t>         return </a:t>
            </a:r>
            <a:r>
              <a:rPr lang="fr-FR" dirty="0" err="1" smtClean="0"/>
              <a:t>temporary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42910" y="1000108"/>
            <a:ext cx="8229600" cy="54358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err="1" smtClean="0"/>
              <a:t>include</a:t>
            </a:r>
            <a:r>
              <a:rPr lang="fr-FR" dirty="0" smtClean="0"/>
              <a:t>{}</a:t>
            </a:r>
          </a:p>
          <a:p>
            <a:pPr>
              <a:buNone/>
            </a:pPr>
            <a:r>
              <a:rPr lang="fr-FR" dirty="0" smtClean="0"/>
              <a:t>variable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smtClean="0"/>
              <a:t>message </a:t>
            </a:r>
            <a:r>
              <a:rPr lang="fr-FR" dirty="0" err="1" smtClean="0"/>
              <a:t>message_of_request</a:t>
            </a:r>
            <a:r>
              <a:rPr lang="fr-FR" dirty="0" smtClean="0"/>
              <a:t> </a:t>
            </a:r>
            <a:r>
              <a:rPr lang="fr-FR" dirty="0" err="1" smtClean="0"/>
              <a:t>msgreq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long </a:t>
            </a:r>
            <a:r>
              <a:rPr lang="fr-FR" dirty="0" err="1" smtClean="0"/>
              <a:t>const</a:t>
            </a:r>
            <a:r>
              <a:rPr lang="fr-FR" dirty="0" smtClean="0"/>
              <a:t> 0xCD2BCC2A;</a:t>
            </a:r>
          </a:p>
          <a:p>
            <a:pPr>
              <a:buNone/>
            </a:pPr>
            <a:r>
              <a:rPr lang="fr-FR" dirty="0" err="1" smtClean="0"/>
              <a:t>byte</a:t>
            </a:r>
            <a:r>
              <a:rPr lang="fr-FR" dirty="0" smtClean="0"/>
              <a:t> </a:t>
            </a:r>
            <a:r>
              <a:rPr lang="fr-FR" dirty="0" err="1" smtClean="0"/>
              <a:t>databyte</a:t>
            </a:r>
            <a:r>
              <a:rPr lang="fr-FR" dirty="0" smtClean="0"/>
              <a:t>[4];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}</a:t>
            </a:r>
          </a:p>
          <a:p>
            <a:pPr>
              <a:buNone/>
            </a:pPr>
            <a:r>
              <a:rPr lang="fr-FR" dirty="0" smtClean="0"/>
              <a:t>//in client session</a:t>
            </a:r>
          </a:p>
          <a:p>
            <a:pPr>
              <a:buNone/>
            </a:pPr>
            <a:r>
              <a:rPr lang="fr-FR" dirty="0" smtClean="0"/>
              <a:t>on </a:t>
            </a:r>
            <a:r>
              <a:rPr lang="fr-FR" dirty="0" err="1" smtClean="0"/>
              <a:t>key</a:t>
            </a:r>
            <a:r>
              <a:rPr lang="fr-FR" dirty="0" smtClean="0"/>
              <a:t> 'd'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(0) = 0x02;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(1) = 0x27;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(2) = 0x61;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(3) = 0x00;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(4) = 0x00;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(5) = 0x00;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(6) = 0x00;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(7) = 0x00;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output(</a:t>
            </a:r>
            <a:r>
              <a:rPr lang="fr-FR" dirty="0" err="1" smtClean="0"/>
              <a:t>msgreq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FR" dirty="0" smtClean="0"/>
              <a:t>Key </a:t>
            </a:r>
            <a:r>
              <a:rPr lang="fr-FR" dirty="0" err="1" smtClean="0"/>
              <a:t>calculation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on message </a:t>
            </a:r>
            <a:r>
              <a:rPr lang="fr-FR" dirty="0" err="1" smtClean="0"/>
              <a:t>response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{if (</a:t>
            </a:r>
            <a:r>
              <a:rPr lang="fr-FR" dirty="0" err="1" smtClean="0"/>
              <a:t>this.byte</a:t>
            </a:r>
            <a:r>
              <a:rPr lang="fr-FR" dirty="0" smtClean="0"/>
              <a:t>(0) == 0x06 &amp;&amp; </a:t>
            </a:r>
            <a:r>
              <a:rPr lang="fr-FR" dirty="0" err="1" smtClean="0"/>
              <a:t>this.byte</a:t>
            </a:r>
            <a:r>
              <a:rPr lang="fr-FR" dirty="0" smtClean="0"/>
              <a:t>(1) == 0x67 &amp;&amp; </a:t>
            </a:r>
            <a:r>
              <a:rPr lang="fr-FR" dirty="0" err="1" smtClean="0"/>
              <a:t>this.byte</a:t>
            </a:r>
            <a:r>
              <a:rPr lang="fr-FR" dirty="0" smtClean="0"/>
              <a:t>(2) == </a:t>
            </a:r>
            <a:r>
              <a:rPr lang="fr-FR" dirty="0" smtClean="0"/>
              <a:t>0x61)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  {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dword</a:t>
            </a:r>
            <a:r>
              <a:rPr lang="fr-FR" dirty="0" smtClean="0"/>
              <a:t> </a:t>
            </a:r>
            <a:r>
              <a:rPr lang="fr-FR" dirty="0" err="1" smtClean="0"/>
              <a:t>returnvalue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databyte</a:t>
            </a:r>
            <a:r>
              <a:rPr lang="fr-FR" dirty="0" smtClean="0"/>
              <a:t>[0] == </a:t>
            </a:r>
            <a:r>
              <a:rPr lang="fr-FR" dirty="0" err="1" smtClean="0"/>
              <a:t>this.byte</a:t>
            </a:r>
            <a:r>
              <a:rPr lang="fr-FR" dirty="0" smtClean="0"/>
              <a:t>(3);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databyte</a:t>
            </a:r>
            <a:r>
              <a:rPr lang="fr-FR" dirty="0" smtClean="0"/>
              <a:t>[1] == </a:t>
            </a:r>
            <a:r>
              <a:rPr lang="fr-FR" dirty="0" err="1" smtClean="0"/>
              <a:t>this.byte</a:t>
            </a:r>
            <a:r>
              <a:rPr lang="fr-FR" dirty="0" smtClean="0"/>
              <a:t>(4);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databyte</a:t>
            </a:r>
            <a:r>
              <a:rPr lang="fr-FR" dirty="0" smtClean="0"/>
              <a:t>[2] == </a:t>
            </a:r>
            <a:r>
              <a:rPr lang="fr-FR" dirty="0" err="1" smtClean="0"/>
              <a:t>this.byte</a:t>
            </a:r>
            <a:r>
              <a:rPr lang="fr-FR" dirty="0" smtClean="0"/>
              <a:t>(5);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databyte</a:t>
            </a:r>
            <a:r>
              <a:rPr lang="fr-FR" dirty="0" smtClean="0"/>
              <a:t>[3] == </a:t>
            </a:r>
            <a:r>
              <a:rPr lang="fr-FR" dirty="0" err="1" smtClean="0"/>
              <a:t>this.byte</a:t>
            </a:r>
            <a:r>
              <a:rPr lang="fr-FR" dirty="0" smtClean="0"/>
              <a:t>(6);</a:t>
            </a:r>
          </a:p>
          <a:p>
            <a:pPr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returnvalue</a:t>
            </a:r>
            <a:r>
              <a:rPr lang="fr-FR" dirty="0" smtClean="0"/>
              <a:t> = </a:t>
            </a:r>
            <a:r>
              <a:rPr lang="fr-FR" dirty="0" err="1" smtClean="0"/>
              <a:t>calckey</a:t>
            </a:r>
            <a:r>
              <a:rPr lang="fr-FR" dirty="0" smtClean="0"/>
              <a:t>(</a:t>
            </a:r>
            <a:r>
              <a:rPr lang="fr-FR" dirty="0" err="1" smtClean="0"/>
              <a:t>databyte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    }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(0) = 0x06;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(1) = 0x27;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(2) = 0x62;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(3) = </a:t>
            </a:r>
            <a:r>
              <a:rPr lang="fr-FR" dirty="0" err="1" smtClean="0"/>
              <a:t>returnvalue</a:t>
            </a:r>
            <a:r>
              <a:rPr lang="fr-FR" dirty="0" smtClean="0"/>
              <a:t> &gt;&gt; 24;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(4) = (</a:t>
            </a:r>
            <a:r>
              <a:rPr lang="fr-FR" dirty="0" err="1" smtClean="0"/>
              <a:t>retrunvalue</a:t>
            </a:r>
            <a:r>
              <a:rPr lang="fr-FR" dirty="0" smtClean="0"/>
              <a:t> &gt;&gt; 16) &amp; 0xFF;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(5) = (</a:t>
            </a:r>
            <a:r>
              <a:rPr lang="fr-FR" dirty="0" err="1" smtClean="0"/>
              <a:t>returnvalue</a:t>
            </a:r>
            <a:r>
              <a:rPr lang="fr-FR" dirty="0" smtClean="0"/>
              <a:t> &gt;&gt; 8) &amp; 0xFF;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(6) = </a:t>
            </a:r>
            <a:r>
              <a:rPr lang="fr-FR" dirty="0" err="1" smtClean="0"/>
              <a:t>returnvalue</a:t>
            </a:r>
            <a:r>
              <a:rPr lang="fr-FR" dirty="0" smtClean="0"/>
              <a:t> &amp; 0xFF;</a:t>
            </a:r>
          </a:p>
          <a:p>
            <a:pPr>
              <a:buNone/>
            </a:pPr>
            <a:r>
              <a:rPr lang="fr-FR" dirty="0" err="1" smtClean="0"/>
              <a:t>msgreq.byte</a:t>
            </a:r>
            <a:r>
              <a:rPr lang="fr-FR" dirty="0" smtClean="0"/>
              <a:t>(7) = 0;</a:t>
            </a:r>
          </a:p>
          <a:p>
            <a:pPr>
              <a:buNone/>
            </a:pPr>
            <a:r>
              <a:rPr lang="fr-FR" dirty="0" smtClean="0"/>
              <a:t>output(</a:t>
            </a:r>
            <a:r>
              <a:rPr lang="fr-FR" dirty="0" err="1" smtClean="0"/>
              <a:t>msgreq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ECU1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frames</a:t>
            </a:r>
          </a:p>
          <a:p>
            <a:r>
              <a:rPr lang="fr-FR" dirty="0" err="1" smtClean="0"/>
              <a:t>Send</a:t>
            </a:r>
            <a:r>
              <a:rPr lang="fr-FR" dirty="0" smtClean="0"/>
              <a:t> all frame </a:t>
            </a:r>
            <a:r>
              <a:rPr lang="fr-FR" dirty="0" err="1" smtClean="0"/>
              <a:t>ids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0 to 2047 </a:t>
            </a:r>
            <a:r>
              <a:rPr lang="fr-FR" dirty="0" err="1" smtClean="0"/>
              <a:t>except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frames.</a:t>
            </a:r>
          </a:p>
          <a:p>
            <a:r>
              <a:rPr lang="fr-FR" dirty="0" smtClean="0"/>
              <a:t>If the frame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expected</a:t>
            </a:r>
            <a:r>
              <a:rPr lang="fr-FR" dirty="0" smtClean="0"/>
              <a:t> and </a:t>
            </a:r>
            <a:r>
              <a:rPr lang="fr-FR" dirty="0" err="1" smtClean="0"/>
              <a:t>received</a:t>
            </a:r>
            <a:r>
              <a:rPr lang="fr-FR" dirty="0" smtClean="0"/>
              <a:t> by the </a:t>
            </a:r>
            <a:r>
              <a:rPr lang="fr-FR" dirty="0" err="1" smtClean="0"/>
              <a:t>ecu</a:t>
            </a:r>
            <a:r>
              <a:rPr lang="fr-FR" dirty="0" smtClean="0"/>
              <a:t> a flag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set in </a:t>
            </a:r>
            <a:r>
              <a:rPr lang="fr-FR" dirty="0" err="1" smtClean="0"/>
              <a:t>ude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of </a:t>
            </a:r>
            <a:r>
              <a:rPr lang="fr-FR" dirty="0" err="1" smtClean="0"/>
              <a:t>filtering</a:t>
            </a:r>
            <a:r>
              <a:rPr lang="fr-FR" dirty="0" smtClean="0"/>
              <a:t> test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5721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err="1" smtClean="0"/>
              <a:t>includes</a:t>
            </a:r>
            <a:r>
              <a:rPr lang="fr-FR" dirty="0" smtClean="0"/>
              <a:t>{}</a:t>
            </a:r>
          </a:p>
          <a:p>
            <a:pPr>
              <a:buNone/>
            </a:pPr>
            <a:r>
              <a:rPr lang="fr-FR" dirty="0" smtClean="0"/>
              <a:t>variable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err="1" smtClean="0"/>
              <a:t>word</a:t>
            </a:r>
            <a:r>
              <a:rPr lang="fr-FR" dirty="0" smtClean="0"/>
              <a:t> i = 0x00;</a:t>
            </a:r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j = </a:t>
            </a:r>
            <a:r>
              <a:rPr lang="fr-FR" dirty="0" smtClean="0"/>
              <a:t>0;</a:t>
            </a:r>
          </a:p>
          <a:p>
            <a:pPr>
              <a:buNone/>
            </a:pPr>
            <a:r>
              <a:rPr lang="fr-FR" dirty="0" err="1" smtClean="0"/>
              <a:t>Wordtab</a:t>
            </a:r>
            <a:r>
              <a:rPr lang="fr-FR" dirty="0" smtClean="0"/>
              <a:t>[10</a:t>
            </a:r>
            <a:r>
              <a:rPr lang="fr-FR" dirty="0" smtClean="0"/>
              <a:t>]={0x20,0x5A,0xAA,0xBB,0x11,0xAB,0x44,0xCD,0xCC,0x22}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State =0;</a:t>
            </a:r>
          </a:p>
          <a:p>
            <a:pPr>
              <a:buNone/>
            </a:pPr>
            <a:r>
              <a:rPr lang="fr-FR" dirty="0" smtClean="0"/>
              <a:t>message *</a:t>
            </a:r>
            <a:r>
              <a:rPr lang="fr-FR" dirty="0" err="1" smtClean="0"/>
              <a:t>msg</a:t>
            </a:r>
            <a:r>
              <a:rPr lang="fr-FR" dirty="0" smtClean="0"/>
              <a:t> ={DLC=8};</a:t>
            </a:r>
          </a:p>
          <a:p>
            <a:pPr>
              <a:buNone/>
            </a:pPr>
            <a:r>
              <a:rPr lang="fr-FR" dirty="0" err="1" smtClean="0"/>
              <a:t>msTimer</a:t>
            </a:r>
            <a:r>
              <a:rPr lang="fr-FR" dirty="0" smtClean="0"/>
              <a:t> timer_50ms;</a:t>
            </a:r>
          </a:p>
          <a:p>
            <a:pPr>
              <a:buNone/>
            </a:pP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cycleTime</a:t>
            </a:r>
            <a:r>
              <a:rPr lang="fr-FR" dirty="0" smtClean="0"/>
              <a:t> = 50;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6143668"/>
          </a:xfrm>
        </p:spPr>
        <p:txBody>
          <a:bodyPr>
            <a:normAutofit fontScale="62500" lnSpcReduction="20000"/>
          </a:bodyPr>
          <a:lstStyle/>
          <a:p>
            <a:endParaRPr lang="fr-FR" dirty="0" smtClean="0"/>
          </a:p>
          <a:p>
            <a:pPr>
              <a:buNone/>
            </a:pPr>
            <a:r>
              <a:rPr lang="fr-FR" dirty="0" smtClean="0"/>
              <a:t>on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err="1" smtClean="0"/>
              <a:t>setTimerCyclic</a:t>
            </a:r>
            <a:r>
              <a:rPr lang="fr-FR" dirty="0" smtClean="0"/>
              <a:t>(timer_50ms,cycleTime);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on </a:t>
            </a:r>
            <a:r>
              <a:rPr lang="fr-FR" dirty="0" err="1" smtClean="0"/>
              <a:t>Timer</a:t>
            </a:r>
            <a:r>
              <a:rPr lang="fr-FR" dirty="0" smtClean="0"/>
              <a:t> timer_50ms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smtClean="0"/>
              <a:t>i = ((i++ &lt; 2048 ? i:0);</a:t>
            </a:r>
          </a:p>
          <a:p>
            <a:pPr>
              <a:buNone/>
            </a:pPr>
            <a:r>
              <a:rPr lang="fr-FR" dirty="0" smtClean="0"/>
              <a:t>for (j=0;j&lt;10;j++)</a:t>
            </a:r>
          </a:p>
          <a:p>
            <a:pPr>
              <a:buNone/>
            </a:pPr>
            <a:r>
              <a:rPr lang="fr-FR" dirty="0" smtClean="0"/>
              <a:t>   {</a:t>
            </a:r>
          </a:p>
          <a:p>
            <a:pPr>
              <a:buNone/>
            </a:pPr>
            <a:r>
              <a:rPr lang="fr-FR" dirty="0" smtClean="0"/>
              <a:t>   if i == tab[j])</a:t>
            </a:r>
          </a:p>
          <a:p>
            <a:pPr>
              <a:buNone/>
            </a:pPr>
            <a:r>
              <a:rPr lang="fr-FR" dirty="0" smtClean="0"/>
              <a:t>      {State =1;</a:t>
            </a:r>
          </a:p>
          <a:p>
            <a:pPr>
              <a:buNone/>
            </a:pPr>
            <a:r>
              <a:rPr lang="fr-FR" dirty="0" smtClean="0"/>
              <a:t>       break</a:t>
            </a:r>
            <a:r>
              <a:rPr lang="fr-FR" dirty="0" smtClean="0"/>
              <a:t>;}</a:t>
            </a:r>
          </a:p>
          <a:p>
            <a:pPr>
              <a:buNone/>
            </a:pPr>
            <a:r>
              <a:rPr lang="fr-FR" dirty="0" smtClean="0"/>
              <a:t>       </a:t>
            </a:r>
            <a:r>
              <a:rPr lang="fr-FR" dirty="0" err="1" smtClean="0"/>
              <a:t>else</a:t>
            </a:r>
            <a:r>
              <a:rPr lang="fr-FR" dirty="0" smtClean="0"/>
              <a:t> (State = 0);</a:t>
            </a:r>
          </a:p>
          <a:p>
            <a:pPr>
              <a:buNone/>
            </a:pPr>
            <a:r>
              <a:rPr lang="fr-FR" dirty="0" smtClean="0"/>
              <a:t>      </a:t>
            </a:r>
            <a:r>
              <a:rPr lang="fr-FR" dirty="0" smtClean="0"/>
              <a:t>}</a:t>
            </a:r>
          </a:p>
          <a:p>
            <a:pPr>
              <a:buNone/>
            </a:pPr>
            <a:r>
              <a:rPr lang="fr-FR" dirty="0" smtClean="0"/>
              <a:t>if (State == 0)</a:t>
            </a:r>
          </a:p>
          <a:p>
            <a:pPr>
              <a:buNone/>
            </a:pPr>
            <a:r>
              <a:rPr lang="fr-FR" dirty="0" smtClean="0"/>
              <a:t>   {</a:t>
            </a:r>
          </a:p>
          <a:p>
            <a:pPr>
              <a:buNone/>
            </a:pPr>
            <a:r>
              <a:rPr lang="fr-FR" dirty="0" smtClean="0"/>
              <a:t>    msg.id= i;</a:t>
            </a:r>
          </a:p>
          <a:p>
            <a:pPr>
              <a:buNone/>
            </a:pPr>
            <a:r>
              <a:rPr lang="fr-FR" dirty="0" smtClean="0"/>
              <a:t>    output(</a:t>
            </a:r>
            <a:r>
              <a:rPr lang="fr-FR" dirty="0" err="1" smtClean="0"/>
              <a:t>msg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    }</a:t>
            </a:r>
          </a:p>
          <a:p>
            <a:pPr>
              <a:buNone/>
            </a:pPr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CAPL </a:t>
            </a:r>
            <a:r>
              <a:rPr lang="fr-FR" dirty="0" smtClean="0"/>
              <a:t>instructions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366838"/>
            <a:ext cx="81248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700088"/>
            <a:ext cx="80486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CAPL program placement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areas : one for simulation and the </a:t>
            </a:r>
            <a:r>
              <a:rPr lang="fr-FR" dirty="0" err="1" smtClean="0"/>
              <a:t>other</a:t>
            </a:r>
            <a:r>
              <a:rPr lang="fr-FR" dirty="0" smtClean="0"/>
              <a:t> for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nodes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simulated</a:t>
            </a:r>
            <a:r>
              <a:rPr lang="fr-FR" dirty="0" smtClean="0"/>
              <a:t> in a </a:t>
            </a:r>
            <a:r>
              <a:rPr lang="fr-FR" dirty="0" err="1" smtClean="0"/>
              <a:t>canoe</a:t>
            </a:r>
            <a:r>
              <a:rPr lang="fr-FR" dirty="0" smtClean="0"/>
              <a:t> </a:t>
            </a:r>
            <a:r>
              <a:rPr lang="fr-FR" dirty="0" err="1" smtClean="0"/>
              <a:t>envirement</a:t>
            </a:r>
            <a:r>
              <a:rPr lang="fr-FR" dirty="0" smtClean="0"/>
              <a:t> but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r>
              <a:rPr lang="fr-FR" dirty="0" smtClean="0"/>
              <a:t> by the PC </a:t>
            </a:r>
            <a:r>
              <a:rPr lang="fr-FR" dirty="0" err="1" smtClean="0"/>
              <a:t>hardawre</a:t>
            </a:r>
            <a:r>
              <a:rPr lang="fr-FR" dirty="0" smtClean="0"/>
              <a:t> interfaces</a:t>
            </a:r>
          </a:p>
          <a:p>
            <a:r>
              <a:rPr lang="fr-FR" dirty="0" err="1" smtClean="0"/>
              <a:t>Canoe</a:t>
            </a:r>
            <a:r>
              <a:rPr lang="fr-FR" dirty="0" smtClean="0"/>
              <a:t> supports multiple CAN network system simulations</a:t>
            </a:r>
          </a:p>
          <a:p>
            <a:r>
              <a:rPr lang="fr-FR" dirty="0" smtClean="0"/>
              <a:t>CAPL program blocks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insrted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</a:t>
            </a:r>
            <a:r>
              <a:rPr lang="fr-FR" dirty="0" err="1" smtClean="0"/>
              <a:t>canoe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Related</a:t>
            </a:r>
            <a:r>
              <a:rPr lang="fr-FR" dirty="0" smtClean="0"/>
              <a:t> TERMS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864439"/>
          </a:xfrm>
        </p:spPr>
        <p:txBody>
          <a:bodyPr/>
          <a:lstStyle/>
          <a:p>
            <a:r>
              <a:rPr lang="fr-FR" dirty="0" smtClean="0"/>
              <a:t>The data base file (</a:t>
            </a:r>
            <a:r>
              <a:rPr lang="fr-FR" dirty="0" err="1" smtClean="0"/>
              <a:t>dbc</a:t>
            </a:r>
            <a:r>
              <a:rPr lang="fr-FR" dirty="0" smtClean="0"/>
              <a:t> </a:t>
            </a:r>
            <a:r>
              <a:rPr lang="fr-FR" dirty="0" err="1" smtClean="0"/>
              <a:t>arxml</a:t>
            </a:r>
            <a:r>
              <a:rPr lang="fr-FR" dirty="0" smtClean="0"/>
              <a:t> or </a:t>
            </a:r>
            <a:r>
              <a:rPr lang="fr-FR" dirty="0" err="1" smtClean="0"/>
              <a:t>ldf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lookup</a:t>
            </a:r>
            <a:r>
              <a:rPr lang="fr-FR" dirty="0" smtClean="0"/>
              <a:t> table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decoding</a:t>
            </a:r>
            <a:r>
              <a:rPr lang="fr-FR" dirty="0" smtClean="0"/>
              <a:t> of the bus </a:t>
            </a:r>
            <a:r>
              <a:rPr lang="fr-FR" dirty="0" err="1" smtClean="0"/>
              <a:t>rawdata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symbolic</a:t>
            </a:r>
            <a:r>
              <a:rPr lang="fr-FR" dirty="0" smtClean="0"/>
              <a:t> </a:t>
            </a:r>
            <a:r>
              <a:rPr lang="fr-FR" dirty="0" err="1" smtClean="0"/>
              <a:t>interpretations</a:t>
            </a:r>
            <a:r>
              <a:rPr lang="fr-FR" dirty="0" smtClean="0"/>
              <a:t> (</a:t>
            </a:r>
            <a:r>
              <a:rPr lang="fr-FR" dirty="0" err="1" smtClean="0"/>
              <a:t>edited</a:t>
            </a:r>
            <a:r>
              <a:rPr lang="fr-FR" dirty="0" smtClean="0"/>
              <a:t> by </a:t>
            </a:r>
            <a:r>
              <a:rPr lang="fr-FR" dirty="0" err="1" smtClean="0"/>
              <a:t>candb</a:t>
            </a:r>
            <a:r>
              <a:rPr lang="fr-FR" dirty="0" smtClean="0"/>
              <a:t>++ Editor)</a:t>
            </a:r>
          </a:p>
          <a:p>
            <a:r>
              <a:rPr lang="fr-FR" dirty="0" smtClean="0"/>
              <a:t>Network : </a:t>
            </a:r>
            <a:r>
              <a:rPr lang="fr-FR" dirty="0" err="1" smtClean="0"/>
              <a:t>is</a:t>
            </a:r>
            <a:r>
              <a:rPr lang="fr-FR" dirty="0" smtClean="0"/>
              <a:t> bus (CAN)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multiple </a:t>
            </a:r>
            <a:r>
              <a:rPr lang="fr-FR" dirty="0" err="1" smtClean="0"/>
              <a:t>ECUs</a:t>
            </a:r>
            <a:r>
              <a:rPr lang="fr-FR" dirty="0" smtClean="0"/>
              <a:t> exchange Data.</a:t>
            </a:r>
          </a:p>
          <a:p>
            <a:r>
              <a:rPr lang="fr-FR" dirty="0" err="1" smtClean="0"/>
              <a:t>ECUs</a:t>
            </a:r>
            <a:r>
              <a:rPr lang="fr-FR" dirty="0" smtClean="0"/>
              <a:t> :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units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a network </a:t>
            </a:r>
            <a:r>
              <a:rPr lang="fr-FR" dirty="0" err="1" smtClean="0"/>
              <a:t>that</a:t>
            </a:r>
            <a:r>
              <a:rPr lang="fr-FR" dirty="0" smtClean="0"/>
              <a:t> use NODES (network interface of ECU ) to transmit and </a:t>
            </a:r>
            <a:r>
              <a:rPr lang="fr-FR" dirty="0" err="1" smtClean="0"/>
              <a:t>receive</a:t>
            </a:r>
            <a:r>
              <a:rPr lang="fr-FR" dirty="0" smtClean="0"/>
              <a:t> data </a:t>
            </a:r>
            <a:r>
              <a:rPr lang="fr-FR" dirty="0" err="1" smtClean="0"/>
              <a:t>from</a:t>
            </a:r>
            <a:r>
              <a:rPr lang="fr-FR" dirty="0" smtClean="0"/>
              <a:t> the bus</a:t>
            </a:r>
          </a:p>
          <a:p>
            <a:r>
              <a:rPr lang="fr-FR" dirty="0" err="1" smtClean="0"/>
              <a:t>Envirement</a:t>
            </a:r>
            <a:r>
              <a:rPr lang="fr-FR" dirty="0" smtClean="0"/>
              <a:t> variables : input and output </a:t>
            </a:r>
            <a:r>
              <a:rPr lang="fr-FR" dirty="0" err="1" smtClean="0"/>
              <a:t>varibales</a:t>
            </a:r>
            <a:r>
              <a:rPr lang="fr-FR" dirty="0" smtClean="0"/>
              <a:t> of network </a:t>
            </a:r>
            <a:r>
              <a:rPr lang="fr-FR" dirty="0" err="1" smtClean="0"/>
              <a:t>nodes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switch</a:t>
            </a:r>
            <a:r>
              <a:rPr lang="fr-FR" dirty="0" smtClean="0"/>
              <a:t> position (ECU1_switch_set = 1 or 0)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/>
          <a:lstStyle/>
          <a:p>
            <a:r>
              <a:rPr lang="fr-FR" dirty="0" smtClean="0"/>
              <a:t>CAPL </a:t>
            </a:r>
            <a:r>
              <a:rPr lang="fr-FR" dirty="0" err="1" smtClean="0"/>
              <a:t>used</a:t>
            </a:r>
            <a:r>
              <a:rPr lang="fr-FR" dirty="0" smtClean="0"/>
              <a:t> to observe the communication </a:t>
            </a:r>
            <a:r>
              <a:rPr lang="fr-FR" dirty="0" err="1" smtClean="0"/>
              <a:t>behavior</a:t>
            </a:r>
            <a:r>
              <a:rPr lang="fr-FR" dirty="0" smtClean="0"/>
              <a:t> of CAN, CAN_FD,LIN and </a:t>
            </a:r>
            <a:r>
              <a:rPr lang="fr-FR" dirty="0" err="1" smtClean="0"/>
              <a:t>flexray</a:t>
            </a:r>
            <a:endParaRPr lang="fr-FR" dirty="0" smtClean="0"/>
          </a:p>
          <a:p>
            <a:r>
              <a:rPr lang="fr-FR" dirty="0" smtClean="0"/>
              <a:t>C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/</a:t>
            </a:r>
            <a:r>
              <a:rPr lang="fr-FR" dirty="0" err="1" smtClean="0"/>
              <a:t>sturcture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but CAPL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CAPL program </a:t>
            </a:r>
            <a:r>
              <a:rPr lang="fr-FR" dirty="0" err="1" smtClean="0"/>
              <a:t>consist</a:t>
            </a:r>
            <a:r>
              <a:rPr lang="fr-FR" dirty="0" smtClean="0"/>
              <a:t>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parts:declaration</a:t>
            </a:r>
            <a:r>
              <a:rPr lang="fr-FR" dirty="0" smtClean="0"/>
              <a:t> of global variables and </a:t>
            </a:r>
            <a:r>
              <a:rPr lang="fr-FR" dirty="0" err="1" smtClean="0"/>
              <a:t>declaration</a:t>
            </a:r>
            <a:r>
              <a:rPr lang="fr-FR" dirty="0" smtClean="0"/>
              <a:t> of user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and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procedures</a:t>
            </a:r>
            <a:endParaRPr lang="fr-FR" dirty="0" smtClean="0"/>
          </a:p>
          <a:p>
            <a:r>
              <a:rPr lang="fr-FR" dirty="0" smtClean="0"/>
              <a:t>In CAPL message or frame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keyword message and the </a:t>
            </a:r>
            <a:r>
              <a:rPr lang="fr-FR" dirty="0" err="1" smtClean="0"/>
              <a:t>declaration</a:t>
            </a:r>
            <a:r>
              <a:rPr lang="fr-FR" dirty="0" smtClean="0"/>
              <a:t> use the message </a:t>
            </a:r>
            <a:r>
              <a:rPr lang="fr-FR" dirty="0" err="1" smtClean="0"/>
              <a:t>name</a:t>
            </a:r>
            <a:r>
              <a:rPr lang="fr-FR" dirty="0" smtClean="0"/>
              <a:t> or the massage id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something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as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Event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/instructions for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trigged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Canoe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envirement</a:t>
            </a:r>
            <a:r>
              <a:rPr lang="fr-FR" dirty="0" smtClean="0"/>
              <a:t> variables and system variables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envirement</a:t>
            </a:r>
            <a:r>
              <a:rPr lang="fr-FR" dirty="0" smtClean="0"/>
              <a:t> variable </a:t>
            </a:r>
            <a:r>
              <a:rPr lang="fr-FR" dirty="0" err="1" smtClean="0"/>
              <a:t>describes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input/output signal of a </a:t>
            </a:r>
            <a:r>
              <a:rPr lang="fr-FR" dirty="0" err="1" smtClean="0"/>
              <a:t>node</a:t>
            </a:r>
            <a:r>
              <a:rPr lang="fr-FR" dirty="0" smtClean="0"/>
              <a:t> and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for communication of </a:t>
            </a:r>
            <a:r>
              <a:rPr lang="fr-FR" dirty="0" err="1" smtClean="0"/>
              <a:t>signals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in real network</a:t>
            </a:r>
          </a:p>
          <a:p>
            <a:r>
              <a:rPr lang="fr-FR" dirty="0" smtClean="0"/>
              <a:t>The system </a:t>
            </a:r>
            <a:r>
              <a:rPr lang="fr-FR" dirty="0" err="1" smtClean="0"/>
              <a:t>varibale</a:t>
            </a:r>
            <a:r>
              <a:rPr lang="fr-FR" dirty="0" smtClean="0"/>
              <a:t> help to </a:t>
            </a:r>
            <a:r>
              <a:rPr lang="fr-FR" dirty="0" err="1" smtClean="0"/>
              <a:t>modify</a:t>
            </a:r>
            <a:r>
              <a:rPr lang="fr-FR" dirty="0" smtClean="0"/>
              <a:t> and </a:t>
            </a:r>
            <a:r>
              <a:rPr lang="fr-FR" dirty="0" err="1" smtClean="0"/>
              <a:t>analyze</a:t>
            </a:r>
            <a:r>
              <a:rPr lang="fr-FR" dirty="0" smtClean="0"/>
              <a:t> the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 smtClean="0"/>
          </a:p>
          <a:p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to transmit and </a:t>
            </a:r>
            <a:r>
              <a:rPr lang="fr-FR" dirty="0" err="1" smtClean="0"/>
              <a:t>receive</a:t>
            </a:r>
            <a:r>
              <a:rPr lang="fr-FR" dirty="0" smtClean="0"/>
              <a:t> data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application and </a:t>
            </a:r>
            <a:r>
              <a:rPr lang="fr-FR" dirty="0" err="1" smtClean="0"/>
              <a:t>evirement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( </a:t>
            </a:r>
            <a:r>
              <a:rPr lang="fr-FR" dirty="0" err="1" smtClean="0"/>
              <a:t>canoe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timer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specify</a:t>
            </a:r>
            <a:r>
              <a:rPr lang="fr-FR" dirty="0" smtClean="0"/>
              <a:t> the </a:t>
            </a:r>
            <a:r>
              <a:rPr lang="fr-FR" dirty="0" err="1" smtClean="0"/>
              <a:t>event</a:t>
            </a:r>
            <a:r>
              <a:rPr lang="fr-FR" dirty="0" smtClean="0"/>
              <a:t> or action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time </a:t>
            </a:r>
            <a:r>
              <a:rPr lang="fr-FR" dirty="0" err="1" smtClean="0"/>
              <a:t>difined</a:t>
            </a:r>
            <a:r>
              <a:rPr lang="fr-FR" dirty="0" smtClean="0"/>
              <a:t> once C	AN communication </a:t>
            </a:r>
            <a:r>
              <a:rPr lang="fr-FR" dirty="0" err="1" smtClean="0"/>
              <a:t>is</a:t>
            </a:r>
            <a:r>
              <a:rPr lang="fr-FR" dirty="0" smtClean="0"/>
              <a:t> ON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declare</a:t>
            </a:r>
            <a:r>
              <a:rPr lang="fr-FR" dirty="0" smtClean="0"/>
              <a:t> variable </a:t>
            </a:r>
            <a:r>
              <a:rPr lang="fr-FR" dirty="0" err="1" smtClean="0"/>
              <a:t>with</a:t>
            </a:r>
            <a:r>
              <a:rPr lang="fr-FR" dirty="0" smtClean="0"/>
              <a:t> multiple data types in CAPL ;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err="1" smtClean="0"/>
              <a:t>floats</a:t>
            </a:r>
            <a:r>
              <a:rPr lang="fr-FR" dirty="0" smtClean="0"/>
              <a:t> </a:t>
            </a:r>
            <a:r>
              <a:rPr lang="fr-FR" dirty="0" err="1" smtClean="0"/>
              <a:t>charcters</a:t>
            </a:r>
            <a:r>
              <a:rPr lang="fr-FR" dirty="0" smtClean="0"/>
              <a:t> ,message and </a:t>
            </a:r>
            <a:r>
              <a:rPr lang="fr-FR" dirty="0" err="1" smtClean="0"/>
              <a:t>timers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logging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capl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</a:t>
            </a:r>
            <a:r>
              <a:rPr lang="fr-FR" dirty="0" err="1" smtClean="0"/>
              <a:t>enabling</a:t>
            </a:r>
            <a:r>
              <a:rPr lang="fr-FR" dirty="0" smtClean="0"/>
              <a:t> the </a:t>
            </a:r>
            <a:r>
              <a:rPr lang="fr-FR" dirty="0" err="1" smtClean="0"/>
              <a:t>logging</a:t>
            </a:r>
            <a:r>
              <a:rPr lang="fr-FR" dirty="0" smtClean="0"/>
              <a:t> block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two</a:t>
            </a:r>
            <a:r>
              <a:rPr lang="fr-FR" dirty="0" smtClean="0"/>
              <a:t> modes of </a:t>
            </a:r>
            <a:r>
              <a:rPr lang="fr-FR" dirty="0" err="1" smtClean="0"/>
              <a:t>execution</a:t>
            </a:r>
            <a:r>
              <a:rPr lang="fr-FR" dirty="0" smtClean="0"/>
              <a:t> in </a:t>
            </a:r>
            <a:r>
              <a:rPr lang="fr-FR" dirty="0" err="1" smtClean="0"/>
              <a:t>canoe</a:t>
            </a:r>
            <a:r>
              <a:rPr lang="fr-FR" dirty="0" smtClean="0"/>
              <a:t> : online mode and offline mode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executing</a:t>
            </a:r>
            <a:r>
              <a:rPr lang="fr-FR" dirty="0" smtClean="0"/>
              <a:t> the script and </a:t>
            </a:r>
            <a:r>
              <a:rPr lang="fr-FR" dirty="0" err="1" smtClean="0"/>
              <a:t>save</a:t>
            </a:r>
            <a:r>
              <a:rPr lang="fr-FR" dirty="0" smtClean="0"/>
              <a:t> the log in </a:t>
            </a:r>
            <a:r>
              <a:rPr lang="fr-FR" dirty="0" err="1" smtClean="0"/>
              <a:t>any</a:t>
            </a:r>
            <a:r>
              <a:rPr lang="fr-FR" dirty="0" smtClean="0"/>
              <a:t> applicable format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online mode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401080" cy="4525963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</a:t>
            </a:r>
            <a:r>
              <a:rPr lang="fr-FR" dirty="0" err="1" smtClean="0"/>
              <a:t>signals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CAPL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signals</a:t>
            </a:r>
            <a:r>
              <a:rPr lang="fr-FR" dirty="0" smtClean="0"/>
              <a:t> values </a:t>
            </a:r>
            <a:r>
              <a:rPr lang="fr-FR" dirty="0" err="1" smtClean="0"/>
              <a:t>with</a:t>
            </a:r>
            <a:r>
              <a:rPr lang="fr-FR" dirty="0" smtClean="0"/>
              <a:t> $ in front of the signal </a:t>
            </a:r>
            <a:r>
              <a:rPr lang="fr-FR" dirty="0" err="1" smtClean="0"/>
              <a:t>name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value</a:t>
            </a:r>
          </a:p>
          <a:p>
            <a:pPr>
              <a:buNone/>
            </a:pPr>
            <a:r>
              <a:rPr lang="fr-FR" dirty="0" smtClean="0"/>
              <a:t>value = $ </a:t>
            </a:r>
            <a:r>
              <a:rPr lang="fr-FR" dirty="0" err="1" smtClean="0"/>
              <a:t>Engine_Speed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set a value to the signal </a:t>
            </a:r>
            <a:r>
              <a:rPr lang="fr-FR" dirty="0" err="1" smtClean="0"/>
              <a:t>with</a:t>
            </a:r>
            <a:r>
              <a:rPr lang="fr-FR" dirty="0" smtClean="0"/>
              <a:t> $</a:t>
            </a:r>
          </a:p>
          <a:p>
            <a:pPr>
              <a:buNone/>
            </a:pPr>
            <a:r>
              <a:rPr lang="fr-FR" dirty="0" smtClean="0"/>
              <a:t>$ </a:t>
            </a:r>
            <a:r>
              <a:rPr lang="fr-FR" dirty="0" err="1" smtClean="0"/>
              <a:t>Engine_temp</a:t>
            </a:r>
            <a:r>
              <a:rPr lang="fr-FR" dirty="0" smtClean="0"/>
              <a:t> = 14.0;</a:t>
            </a:r>
          </a:p>
          <a:p>
            <a:pPr>
              <a:buNone/>
            </a:pPr>
            <a:r>
              <a:rPr lang="fr-FR" dirty="0" smtClean="0"/>
              <a:t>if ( $ </a:t>
            </a:r>
            <a:r>
              <a:rPr lang="fr-FR" dirty="0" err="1" smtClean="0"/>
              <a:t>Engine_tem</a:t>
            </a:r>
            <a:r>
              <a:rPr lang="fr-FR" dirty="0" smtClean="0"/>
              <a:t> &gt;= 15.0 ) </a:t>
            </a:r>
            <a:r>
              <a:rPr lang="fr-FR" dirty="0" err="1" smtClean="0"/>
              <a:t>write</a:t>
            </a:r>
            <a:r>
              <a:rPr lang="fr-FR" dirty="0" smtClean="0"/>
              <a:t> (‘stop </a:t>
            </a:r>
            <a:r>
              <a:rPr lang="fr-FR" dirty="0" err="1" smtClean="0"/>
              <a:t>engine</a:t>
            </a:r>
            <a:r>
              <a:rPr lang="fr-FR" dirty="0" smtClean="0"/>
              <a:t>’)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r>
              <a:rPr lang="fr-FR" dirty="0" err="1" smtClean="0"/>
              <a:t>Decalaration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err="1" smtClean="0"/>
              <a:t>Include</a:t>
            </a:r>
            <a:r>
              <a:rPr lang="fr-FR" dirty="0" smtClean="0"/>
              <a:t>{}</a:t>
            </a:r>
          </a:p>
          <a:p>
            <a:pPr>
              <a:buNone/>
            </a:pPr>
            <a:r>
              <a:rPr lang="fr-FR" dirty="0" smtClean="0"/>
              <a:t>Variable{</a:t>
            </a:r>
          </a:p>
          <a:p>
            <a:pPr>
              <a:buNone/>
            </a:pPr>
            <a:r>
              <a:rPr lang="fr-FR" dirty="0" smtClean="0"/>
              <a:t>Message 0x100 </a:t>
            </a:r>
            <a:r>
              <a:rPr lang="fr-FR" dirty="0" err="1" smtClean="0"/>
              <a:t>msg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err="1" smtClean="0"/>
              <a:t>Mstimer</a:t>
            </a:r>
            <a:r>
              <a:rPr lang="fr-FR" dirty="0" smtClean="0"/>
              <a:t> tmr100ms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pPr>
              <a:buNone/>
            </a:pPr>
            <a:r>
              <a:rPr lang="fr-FR" dirty="0" smtClean="0"/>
              <a:t>On </a:t>
            </a:r>
            <a:r>
              <a:rPr lang="fr-FR" dirty="0" err="1" smtClean="0"/>
              <a:t>start</a:t>
            </a: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err="1" smtClean="0"/>
              <a:t>Settimercyclic</a:t>
            </a:r>
            <a:r>
              <a:rPr lang="fr-FR" dirty="0" smtClean="0"/>
              <a:t>(tmr100ms,100);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pPr>
              <a:buNone/>
            </a:pPr>
            <a:r>
              <a:rPr lang="fr-FR" dirty="0" smtClean="0"/>
              <a:t>On </a:t>
            </a:r>
            <a:r>
              <a:rPr lang="fr-FR" dirty="0" err="1" smtClean="0"/>
              <a:t>timer</a:t>
            </a:r>
            <a:r>
              <a:rPr lang="fr-FR" dirty="0" smtClean="0"/>
              <a:t> tmr100ms{</a:t>
            </a:r>
          </a:p>
          <a:p>
            <a:pPr>
              <a:buNone/>
            </a:pPr>
            <a:r>
              <a:rPr lang="fr-FR" dirty="0" smtClean="0"/>
              <a:t>Output(</a:t>
            </a:r>
            <a:r>
              <a:rPr lang="fr-FR" dirty="0" err="1" smtClean="0"/>
              <a:t>msg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857884" y="500042"/>
            <a:ext cx="3000396" cy="585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</a:t>
            </a:r>
            <a:r>
              <a:rPr lang="fr-FR" dirty="0" err="1" smtClean="0"/>
              <a:t>start</a:t>
            </a:r>
            <a:r>
              <a:rPr lang="fr-FR" dirty="0" smtClean="0"/>
              <a:t> the </a:t>
            </a:r>
            <a:r>
              <a:rPr lang="fr-FR" dirty="0" err="1" smtClean="0"/>
              <a:t>timer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100ms  </a:t>
            </a:r>
            <a:r>
              <a:rPr lang="fr-FR" dirty="0" err="1" smtClean="0"/>
              <a:t>because</a:t>
            </a:r>
            <a:r>
              <a:rPr lang="fr-FR" dirty="0" smtClean="0"/>
              <a:t> tmr100ms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Mstimer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timer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trigged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output the </a:t>
            </a:r>
            <a:r>
              <a:rPr lang="fr-FR" dirty="0" err="1" smtClean="0"/>
              <a:t>msg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428625"/>
          <a:ext cx="82296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1007</Words>
  <PresentationFormat>Affichage à l'écran (4:3)</PresentationFormat>
  <Paragraphs>182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Rotonde</vt:lpstr>
      <vt:lpstr>CAPL</vt:lpstr>
      <vt:lpstr>Related TERMS</vt:lpstr>
      <vt:lpstr>Diapositive 3</vt:lpstr>
      <vt:lpstr>Diapositive 4</vt:lpstr>
      <vt:lpstr>Diapositive 5</vt:lpstr>
      <vt:lpstr>Diapositive 6</vt:lpstr>
      <vt:lpstr>Examples</vt:lpstr>
      <vt:lpstr>Diapositive 8</vt:lpstr>
      <vt:lpstr>Diapositive 9</vt:lpstr>
      <vt:lpstr>Algorithm :Calculate key from seed</vt:lpstr>
      <vt:lpstr>Diapositive 11</vt:lpstr>
      <vt:lpstr>Diapositive 12</vt:lpstr>
      <vt:lpstr>Key calculation</vt:lpstr>
      <vt:lpstr>Diapositive 14</vt:lpstr>
      <vt:lpstr>Algorithm of filtering test</vt:lpstr>
      <vt:lpstr>Diapositive 16</vt:lpstr>
      <vt:lpstr>Diapositive 17</vt:lpstr>
      <vt:lpstr>CAPL instructions</vt:lpstr>
      <vt:lpstr>Diapositive 19</vt:lpstr>
      <vt:lpstr>Other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CAPL</dc:title>
  <dc:creator>HP</dc:creator>
  <cp:lastModifiedBy>HP</cp:lastModifiedBy>
  <cp:revision>10</cp:revision>
  <dcterms:created xsi:type="dcterms:W3CDTF">2023-09-20T11:33:55Z</dcterms:created>
  <dcterms:modified xsi:type="dcterms:W3CDTF">2023-09-21T09:26:34Z</dcterms:modified>
</cp:coreProperties>
</file>