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52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Varactor Diode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varactor diode is a type of diode that exhibits a capacitance that varies with the applied voltage. In this presentation, we will explore the working, applications, and future developments of varactor diodes.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91440" y="-9144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95424" y="3190042"/>
            <a:ext cx="69563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a Varactor Diode?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995424" y="4328755"/>
            <a:ext cx="5625296" cy="2477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varactor diode is a semiconductor device widely used in electronic circuits for its variable capacitance property. It is commonly used for tuning and frequency control in electronic systems.</a:t>
            </a:r>
            <a:endParaRPr lang="en-US" sz="280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678FA8-D4D1-F452-B1EF-888AEDA94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262" y="3100039"/>
            <a:ext cx="5921299" cy="3557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does a Varactor Diode work?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Varactor diodes work based on the principle of a P-N junction diode. The variable capacitance is achieved by changing the width of the depletion region between the P and N regions under the applied voltage. This capacitance variation is used for various electronic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48389" y="3012281"/>
            <a:ext cx="8183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Applications of Varactor Diodes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Varactor diodes find extensive use in frequency synthesizers, voltage-controlled oscillators (VCOs), phase-locked loops (PLLs), mobile communication systems, radar systems, and television tuners. Their capacitance variation allows for precise frequency tuning and modulation.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5825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Advantages and disadvantages of Varactor Diodes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980259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2970" y="42024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682847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tuning range, low cost, small size, and high reliability.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980259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9477256" y="42024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Disadvantages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682847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Non-linear characteristics, limited quality factor (Q-factor), and sensitivity to temperature changes.</a:t>
            </a:r>
            <a:endParaRPr lang="en-US" sz="1750" dirty="0"/>
          </a:p>
        </p:txBody>
      </p:sp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48708"/>
            <a:ext cx="8923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Characteristics of Varactor Diodes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79752" y="329160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26249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Capacitance Range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capacitance range of varactor diodes typically varies from a few picofarads to a few hundred picofarads.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417368" y="329160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26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Reverse Bias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varactor diode operates under reverse bias to achieve the desired capacitance variation.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649272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Frequency Range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frequency range of varactor diodes spans from a few kilohertz to several gigahertz.</a:t>
            </a:r>
            <a:endParaRPr lang="en-US" sz="175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48389" y="3190042"/>
            <a:ext cx="8069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Varactor Diode Tuning Circuits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32875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Varactor diode tuning circuits employ different circuit configurations such as series tuning, parallel tuning, and capacitance multiplier circuits to achieve precise frequency control and tuning.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Developments in Varactor Diode Technology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Ongoing research and development focus on improving varactor diodes' linearity, Q-factor, and temperature stability, enabling more advanced applications in wireless communication, radar systems, and other frequency-dependent systems.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353</Words>
  <Application>Microsoft Office PowerPoint</Application>
  <PresentationFormat>Custom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demond wael</cp:lastModifiedBy>
  <cp:revision>2</cp:revision>
  <dcterms:created xsi:type="dcterms:W3CDTF">2023-12-13T23:15:21Z</dcterms:created>
  <dcterms:modified xsi:type="dcterms:W3CDTF">2023-12-13T23:25:54Z</dcterms:modified>
</cp:coreProperties>
</file>