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181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5602-10FE-67DC-EAFF-52197F304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705DA-7256-FD41-B581-822C9E22C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0906-3845-A6AA-CFA5-7F8577AB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8531-4898-630F-8197-C05FF03B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F510-856C-70B3-6CBA-E0BDD4B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899B-0A7F-9532-8AD1-68FCEBE8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250E-3BDE-7151-4857-5FF2DFB3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B34B-E34B-538B-7BCD-68392C37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405F-51E0-E9EC-61D2-1C419EF8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173F-B9DA-0870-86E5-69044554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E7490-2634-4792-54FE-243FEC4EA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CD5BD-D299-F763-DC28-37A5C2356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1554-41FE-B1A0-A148-09A6068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CF8B-D5EB-C006-1782-9F0B5E2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E191-F589-78A6-D347-0F0B0AE3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2B2D-BE2A-6903-1FB8-79359A43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745B-DC4F-1EE0-A400-F496ABE8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3201-F1B2-2229-7FA7-2C01FC41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B1E5-092D-1845-5621-D581E18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9FC2-6521-7BFC-E9AB-35ECEF2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95F3-87B7-125E-AC72-CE60C7FD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D033-474E-9811-65D0-19EC101C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2642-8BDC-532A-7059-B6FB9D2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AD36-1B26-21A5-1EB6-895F7063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B4FA-DA0E-9FB2-2EC4-D3EFE970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4E91-241E-A977-EDDD-22B0A2D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6116-DE72-3536-4A95-6D1FBAA98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9D619-2BD5-BB4E-22FB-2974A891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C4B0-58C8-070E-255C-CB6F1A57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DBD49-1446-F319-CC64-3E89D656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417C4-A37A-51C8-C43A-CFF2B0C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25E8-DFE3-306B-61E0-5AAAE4BF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8FF85-56C7-AEA9-36D4-725746D0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548B-0266-5329-D906-0A621844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C58EB-1E39-C2A2-9390-A0D443FEE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1B621-5D69-B89F-AF20-0876B04E5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E480C-7E98-4AE9-6F03-505BFB94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3FE9D-7F9F-8A18-1CCB-821B499E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7F01B-D790-88D1-7DC0-812C3199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62E5-0E7B-4ED1-C9B4-F4FCBE91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0A369-1A55-367C-55F6-A8932647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7828F-B920-530B-C26F-C65040B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10AC1-25EB-BB5E-55BF-6ACA2AE8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F4EF-7A2E-D0EE-B0FD-66408CAC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39214-6339-E0F1-FEE7-6992EFC8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D5CC-2D61-37A3-BFF1-3433A65F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7645-8635-36F7-BF3E-7FBBEA65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6FE7-8CB9-E192-B292-3AAA231E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C79B-B708-773A-4770-2D5498F7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7469-774A-767A-27D9-AF8FB74C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D9E3-34DD-15C8-5F52-7B355C71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A3F8-6346-163B-1F17-720E14B5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2D07-5D4E-2079-216C-B9E93162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8D4AE-E9DB-54BF-1194-AF649020E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B831B-0C79-E66D-85CB-D52C62E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FF52-44BB-5F78-AE3C-1243C7E3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292C-A0F3-F879-E8A2-ECFEAE8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9B39D-E6DA-5C5A-1081-6D91E5E3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1721B-8B12-565A-D7DE-CFDBE147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A58F-06FF-E043-F295-4AF175FE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CB43-72DE-8334-C8A8-423636220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9462-2634-440C-AE31-21B2006FB1A4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5653-3553-DD7D-03CF-5B885556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A552-F90C-BED9-6B8D-5587E5886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B828-E150-4580-9C1F-1214209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17/06/relationships/model3d" Target="../media/model3d1.glb"/><Relationship Id="rId7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C3BEF-9B42-426E-83A9-706FE0C5F74C}"/>
              </a:ext>
            </a:extLst>
          </p:cNvPr>
          <p:cNvSpPr txBox="1"/>
          <p:nvPr/>
        </p:nvSpPr>
        <p:spPr>
          <a:xfrm>
            <a:off x="699408" y="-341263"/>
            <a:ext cx="107931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</a:rPr>
              <a:t>varactor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9FC3F6-8E5B-929B-A72B-BC04FB62AE09}"/>
              </a:ext>
            </a:extLst>
          </p:cNvPr>
          <p:cNvGrpSpPr/>
          <p:nvPr/>
        </p:nvGrpSpPr>
        <p:grpSpPr>
          <a:xfrm>
            <a:off x="9769628" y="-760179"/>
            <a:ext cx="4164687" cy="1629590"/>
            <a:chOff x="9769628" y="-760179"/>
            <a:chExt cx="4164687" cy="162959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1" name="3D Model 10" descr="Transistor">
                  <a:extLst>
                    <a:ext uri="{FF2B5EF4-FFF2-40B4-BE49-F238E27FC236}">
                      <a16:creationId xmlns:a16="http://schemas.microsoft.com/office/drawing/2014/main" id="{E8008009-148C-E6B3-8BE9-74BF6E6B184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0621256"/>
                    </p:ext>
                  </p:extLst>
                </p:nvPr>
              </p:nvGraphicFramePr>
              <p:xfrm rot="13709037">
                <a:off x="11782602" y="-1282302"/>
                <a:ext cx="818794" cy="3484632"/>
              </p:xfrm>
              <a:graphic>
                <a:graphicData uri="http://schemas.microsoft.com/office/drawing/2017/model3d">
                  <am3d:model3d r:embed="rId2">
                    <am3d:spPr>
                      <a:xfrm rot="13709037">
                        <a:off x="0" y="0"/>
                        <a:ext cx="818794" cy="3484632"/>
                      </a:xfrm>
                      <a:prstGeom prst="rect">
                        <a:avLst/>
                      </a:prstGeom>
                    </am3d:spPr>
                    <am3d:camera>
                      <am3d:pos x="0" y="0" z="4899410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4444442" d="1000000"/>
                      <am3d:preTrans dx="0" dy="-2194794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654650" ay="530857" az="1069807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65600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1" name="3D Model 10" descr="Transistor">
                  <a:extLst>
                    <a:ext uri="{FF2B5EF4-FFF2-40B4-BE49-F238E27FC236}">
                      <a16:creationId xmlns:a16="http://schemas.microsoft.com/office/drawing/2014/main" id="{E8008009-148C-E6B3-8BE9-74BF6E6B184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3709037">
                  <a:off x="11782602" y="-1282302"/>
                  <a:ext cx="818794" cy="3484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0" name="3D Model 9" descr="Transistor">
                  <a:extLst>
                    <a:ext uri="{FF2B5EF4-FFF2-40B4-BE49-F238E27FC236}">
                      <a16:creationId xmlns:a16="http://schemas.microsoft.com/office/drawing/2014/main" id="{48848C93-B73D-ABA9-5039-6D60920B046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87437189"/>
                    </p:ext>
                  </p:extLst>
                </p:nvPr>
              </p:nvGraphicFramePr>
              <p:xfrm rot="13804443">
                <a:off x="11137244" y="-2127795"/>
                <a:ext cx="837834" cy="3573065"/>
              </p:xfrm>
              <a:graphic>
                <a:graphicData uri="http://schemas.microsoft.com/office/drawing/2017/model3d">
                  <am3d:model3d r:embed="rId2">
                    <am3d:spPr>
                      <a:xfrm rot="13804443">
                        <a:off x="0" y="0"/>
                        <a:ext cx="837834" cy="3573065"/>
                      </a:xfrm>
                      <a:prstGeom prst="rect">
                        <a:avLst/>
                      </a:prstGeom>
                    </am3d:spPr>
                    <am3d:camera>
                      <am3d:pos x="0" y="0" z="4899410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4444442" d="1000000"/>
                      <am3d:preTrans dx="0" dy="-2194794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29437" ay="-495498" az="-76638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65600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0" name="3D Model 9" descr="Transistor">
                  <a:extLst>
                    <a:ext uri="{FF2B5EF4-FFF2-40B4-BE49-F238E27FC236}">
                      <a16:creationId xmlns:a16="http://schemas.microsoft.com/office/drawing/2014/main" id="{48848C93-B73D-ABA9-5039-6D60920B046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3804443">
                  <a:off x="11137244" y="-2127795"/>
                  <a:ext cx="837834" cy="357306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82FAB9-EB57-B6E0-D986-B2084525DFAA}"/>
              </a:ext>
            </a:extLst>
          </p:cNvPr>
          <p:cNvSpPr txBox="1"/>
          <p:nvPr/>
        </p:nvSpPr>
        <p:spPr>
          <a:xfrm>
            <a:off x="13374720" y="1126501"/>
            <a:ext cx="78703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Varactor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presentation about the device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varactor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 it work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can we use it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applications for the varactor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D6C9A-DB93-F29A-0366-5FFB728B1E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19468" b="32121"/>
          <a:stretch/>
        </p:blipFill>
        <p:spPr>
          <a:xfrm>
            <a:off x="10961" y="0"/>
            <a:ext cx="121920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DED3DF-53E6-6D1D-1F23-DBC568165387}"/>
              </a:ext>
            </a:extLst>
          </p:cNvPr>
          <p:cNvGrpSpPr/>
          <p:nvPr/>
        </p:nvGrpSpPr>
        <p:grpSpPr>
          <a:xfrm>
            <a:off x="-2298742" y="5523187"/>
            <a:ext cx="4387860" cy="1676076"/>
            <a:chOff x="-1928264" y="5212973"/>
            <a:chExt cx="4387860" cy="1676076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" name="3D Model 7" descr="Transistor">
                  <a:extLst>
                    <a:ext uri="{FF2B5EF4-FFF2-40B4-BE49-F238E27FC236}">
                      <a16:creationId xmlns:a16="http://schemas.microsoft.com/office/drawing/2014/main" id="{D056D8F5-1EBC-D368-5593-AAEBE7CD5DA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833813"/>
                    </p:ext>
                  </p:extLst>
                </p:nvPr>
              </p:nvGraphicFramePr>
              <p:xfrm rot="14246678">
                <a:off x="292688" y="4722141"/>
                <a:ext cx="813441" cy="3520375"/>
              </p:xfrm>
              <a:graphic>
                <a:graphicData uri="http://schemas.microsoft.com/office/drawing/2017/model3d">
                  <am3d:model3d r:embed="rId2">
                    <am3d:spPr>
                      <a:xfrm rot="14246678">
                        <a:off x="0" y="0"/>
                        <a:ext cx="813441" cy="3520375"/>
                      </a:xfrm>
                      <a:prstGeom prst="rect">
                        <a:avLst/>
                      </a:prstGeom>
                    </am3d:spPr>
                    <am3d:camera>
                      <am3d:pos x="0" y="0" z="4899410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4444442" d="1000000"/>
                      <am3d:preTrans dx="0" dy="-2194794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370986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3D Model 7" descr="Transistor">
                  <a:extLst>
                    <a:ext uri="{FF2B5EF4-FFF2-40B4-BE49-F238E27FC236}">
                      <a16:creationId xmlns:a16="http://schemas.microsoft.com/office/drawing/2014/main" id="{D056D8F5-1EBC-D368-5593-AAEBE7CD5DA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4246678">
                  <a:off x="-77790" y="5032355"/>
                  <a:ext cx="813441" cy="3520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" name="3D Model 8" descr="Transistor">
                  <a:extLst>
                    <a:ext uri="{FF2B5EF4-FFF2-40B4-BE49-F238E27FC236}">
                      <a16:creationId xmlns:a16="http://schemas.microsoft.com/office/drawing/2014/main" id="{346DBCD4-B4B6-1075-52DB-DF6457F9957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86298570"/>
                    </p:ext>
                  </p:extLst>
                </p:nvPr>
              </p:nvGraphicFramePr>
              <p:xfrm rot="3388532">
                <a:off x="-759145" y="4043854"/>
                <a:ext cx="1131031" cy="3469269"/>
              </p:xfrm>
              <a:graphic>
                <a:graphicData uri="http://schemas.microsoft.com/office/drawing/2017/model3d">
                  <am3d:model3d r:embed="rId2">
                    <am3d:spPr>
                      <a:xfrm rot="3388532">
                        <a:off x="0" y="0"/>
                        <a:ext cx="1131031" cy="3469269"/>
                      </a:xfrm>
                      <a:prstGeom prst="rect">
                        <a:avLst/>
                      </a:prstGeom>
                    </am3d:spPr>
                    <am3d:camera>
                      <am3d:pos x="0" y="0" z="4899410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4444442" d="1000000"/>
                      <am3d:preTrans dx="0" dy="-2194794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365600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" name="3D Model 8" descr="Transistor">
                  <a:extLst>
                    <a:ext uri="{FF2B5EF4-FFF2-40B4-BE49-F238E27FC236}">
                      <a16:creationId xmlns:a16="http://schemas.microsoft.com/office/drawing/2014/main" id="{346DBCD4-B4B6-1075-52DB-DF6457F9957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3388532">
                  <a:off x="-1129623" y="4354068"/>
                  <a:ext cx="1131031" cy="346926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177FB-7671-1BA7-ABD2-18D856AE5997}"/>
              </a:ext>
            </a:extLst>
          </p:cNvPr>
          <p:cNvSpPr/>
          <p:nvPr/>
        </p:nvSpPr>
        <p:spPr>
          <a:xfrm>
            <a:off x="12373817" y="65956"/>
            <a:ext cx="680381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30313-B42E-45AF-12A8-9018C96C75A3}"/>
              </a:ext>
            </a:extLst>
          </p:cNvPr>
          <p:cNvSpPr txBox="1"/>
          <p:nvPr/>
        </p:nvSpPr>
        <p:spPr>
          <a:xfrm>
            <a:off x="1759406" y="65956"/>
            <a:ext cx="87485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800" dirty="0">
                <a:solidFill>
                  <a:schemeClr val="bg1"/>
                </a:solidFill>
              </a:rPr>
              <a:t>varactor</a:t>
            </a:r>
            <a:endParaRPr lang="en-US" sz="2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56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C05948-0471-E596-7DEF-46A98E49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95" y="-34308"/>
            <a:ext cx="7125796" cy="685800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AD6C9A-DB93-F29A-0366-5FFB728B1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6" r="-47026" b="321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C3BEF-9B42-426E-83A9-706FE0C5F74C}"/>
              </a:ext>
            </a:extLst>
          </p:cNvPr>
          <p:cNvSpPr txBox="1"/>
          <p:nvPr/>
        </p:nvSpPr>
        <p:spPr>
          <a:xfrm>
            <a:off x="-11942678" y="-34308"/>
            <a:ext cx="107931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</a:rPr>
              <a:t>varactor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Transistor">
                <a:extLst>
                  <a:ext uri="{FF2B5EF4-FFF2-40B4-BE49-F238E27FC236}">
                    <a16:creationId xmlns:a16="http://schemas.microsoft.com/office/drawing/2014/main" id="{D056D8F5-1EBC-D368-5593-AAEBE7CD5D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4246678">
              <a:off x="292688" y="4722141"/>
              <a:ext cx="813441" cy="3520375"/>
            </p:xfrm>
            <a:graphic>
              <a:graphicData uri="http://schemas.microsoft.com/office/drawing/2017/model3d">
                <am3d:model3d r:embed="rId3">
                  <am3d:spPr>
                    <a:xfrm rot="14246678">
                      <a:off x="0" y="0"/>
                      <a:ext cx="813441" cy="3520375"/>
                    </a:xfrm>
                    <a:prstGeom prst="rect">
                      <a:avLst/>
                    </a:prstGeom>
                  </am3d:spPr>
                  <am3d:camera>
                    <am3d:pos x="0" y="0" z="489941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4444442" d="1000000"/>
                    <am3d:preTrans dx="0" dy="-2194794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7098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Transistor">
                <a:extLst>
                  <a:ext uri="{FF2B5EF4-FFF2-40B4-BE49-F238E27FC236}">
                    <a16:creationId xmlns:a16="http://schemas.microsoft.com/office/drawing/2014/main" id="{D056D8F5-1EBC-D368-5593-AAEBE7CD5D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246678">
                <a:off x="292688" y="4722141"/>
                <a:ext cx="813441" cy="352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Transistor">
                <a:extLst>
                  <a:ext uri="{FF2B5EF4-FFF2-40B4-BE49-F238E27FC236}">
                    <a16:creationId xmlns:a16="http://schemas.microsoft.com/office/drawing/2014/main" id="{346DBCD4-B4B6-1075-52DB-DF6457F9957A}"/>
                  </a:ext>
                </a:extLst>
              </p:cNvPr>
              <p:cNvGraphicFramePr/>
              <p:nvPr/>
            </p:nvGraphicFramePr>
            <p:xfrm rot="3388532">
              <a:off x="-759145" y="4043854"/>
              <a:ext cx="1131031" cy="3469269"/>
            </p:xfrm>
            <a:graphic>
              <a:graphicData uri="http://schemas.microsoft.com/office/drawing/2017/model3d">
                <am3d:model3d r:embed="rId3">
                  <am3d:spPr>
                    <a:xfrm rot="3388532">
                      <a:off x="0" y="0"/>
                      <a:ext cx="1131031" cy="3469269"/>
                    </a:xfrm>
                    <a:prstGeom prst="rect">
                      <a:avLst/>
                    </a:prstGeom>
                  </am3d:spPr>
                  <am3d:camera>
                    <am3d:pos x="0" y="0" z="489941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4444442" d="1000000"/>
                    <am3d:preTrans dx="0" dy="-2194794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6560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Transistor">
                <a:extLst>
                  <a:ext uri="{FF2B5EF4-FFF2-40B4-BE49-F238E27FC236}">
                    <a16:creationId xmlns:a16="http://schemas.microsoft.com/office/drawing/2014/main" id="{346DBCD4-B4B6-1075-52DB-DF6457F9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388532">
                <a:off x="-759145" y="4043854"/>
                <a:ext cx="1131031" cy="3469269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424FD6D-2F1F-F770-7C27-C1000D53452A}"/>
              </a:ext>
            </a:extLst>
          </p:cNvPr>
          <p:cNvGrpSpPr/>
          <p:nvPr/>
        </p:nvGrpSpPr>
        <p:grpSpPr>
          <a:xfrm>
            <a:off x="9769628" y="-760179"/>
            <a:ext cx="4034058" cy="1461024"/>
            <a:chOff x="9769628" y="-760179"/>
            <a:chExt cx="4034058" cy="1461024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1" name="3D Model 10" descr="Transistor">
                  <a:extLst>
                    <a:ext uri="{FF2B5EF4-FFF2-40B4-BE49-F238E27FC236}">
                      <a16:creationId xmlns:a16="http://schemas.microsoft.com/office/drawing/2014/main" id="{E8008009-148C-E6B3-8BE9-74BF6E6B184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0862130"/>
                    </p:ext>
                  </p:extLst>
                </p:nvPr>
              </p:nvGraphicFramePr>
              <p:xfrm rot="13709037">
                <a:off x="11651973" y="-1450868"/>
                <a:ext cx="818794" cy="3484632"/>
              </p:xfrm>
              <a:graphic>
                <a:graphicData uri="http://schemas.microsoft.com/office/drawing/2017/model3d">
                  <am3d:model3d r:embed="rId3">
                    <am3d:spPr>
                      <a:xfrm rot="13709037">
                        <a:off x="0" y="0"/>
                        <a:ext cx="818794" cy="3484632"/>
                      </a:xfrm>
                      <a:prstGeom prst="rect">
                        <a:avLst/>
                      </a:prstGeom>
                      <a:solidFill>
                        <a:schemeClr val="tx1">
                          <a:alpha val="54000"/>
                        </a:schemeClr>
                      </a:solidFill>
                    </am3d:spPr>
                    <am3d:camera>
                      <am3d:pos x="0" y="0" z="4899410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4444442" d="1000000"/>
                      <am3d:preTrans dx="0" dy="-2194794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654650" ay="530857" az="106980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365600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1" name="3D Model 10" descr="Transistor">
                  <a:extLst>
                    <a:ext uri="{FF2B5EF4-FFF2-40B4-BE49-F238E27FC236}">
                      <a16:creationId xmlns:a16="http://schemas.microsoft.com/office/drawing/2014/main" id="{E8008009-148C-E6B3-8BE9-74BF6E6B184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3709037">
                  <a:off x="11651973" y="-1450868"/>
                  <a:ext cx="818794" cy="3484632"/>
                </a:xfrm>
                <a:prstGeom prst="rect">
                  <a:avLst/>
                </a:prstGeom>
                <a:solidFill>
                  <a:schemeClr val="tx1">
                    <a:alpha val="54000"/>
                  </a:schemeClr>
                </a:solidFill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0" name="3D Model 9" descr="Transistor">
                  <a:extLst>
                    <a:ext uri="{FF2B5EF4-FFF2-40B4-BE49-F238E27FC236}">
                      <a16:creationId xmlns:a16="http://schemas.microsoft.com/office/drawing/2014/main" id="{48848C93-B73D-ABA9-5039-6D60920B046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6767656"/>
                    </p:ext>
                  </p:extLst>
                </p:nvPr>
              </p:nvGraphicFramePr>
              <p:xfrm rot="13804443">
                <a:off x="11137244" y="-2127795"/>
                <a:ext cx="837834" cy="3573065"/>
              </p:xfrm>
              <a:graphic>
                <a:graphicData uri="http://schemas.microsoft.com/office/drawing/2017/model3d">
                  <am3d:model3d r:embed="rId3">
                    <am3d:spPr>
                      <a:xfrm rot="13804443">
                        <a:off x="0" y="0"/>
                        <a:ext cx="837834" cy="3573065"/>
                      </a:xfrm>
                      <a:prstGeom prst="rect">
                        <a:avLst/>
                      </a:prstGeom>
                      <a:blipFill dpi="0" rotWithShape="1">
                        <a:blip r:embed="rId7">
                          <a:alphaModFix amt="8000"/>
                        </a:blip>
                        <a:srcRect/>
                        <a:tile tx="0" ty="0" sx="100000" sy="100000" flip="none" algn="tl"/>
                      </a:blipFill>
                    </am3d:spPr>
                    <am3d:camera>
                      <am3d:pos x="0" y="0" z="4899410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4444442" d="1000000"/>
                      <am3d:preTrans dx="0" dy="-2194794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29437" ay="-495498" az="-76638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365600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0" name="3D Model 9" descr="Transistor">
                  <a:extLst>
                    <a:ext uri="{FF2B5EF4-FFF2-40B4-BE49-F238E27FC236}">
                      <a16:creationId xmlns:a16="http://schemas.microsoft.com/office/drawing/2014/main" id="{48848C93-B73D-ABA9-5039-6D60920B046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3804443">
                  <a:off x="11137244" y="-2127795"/>
                  <a:ext cx="837834" cy="3573065"/>
                </a:xfrm>
                <a:prstGeom prst="rect">
                  <a:avLst/>
                </a:prstGeom>
                <a:blipFill dpi="0" rotWithShape="1">
                  <a:blip r:embed="rId7">
                    <a:alphaModFix amt="8000"/>
                  </a:blip>
                  <a:srcRect/>
                  <a:tile tx="0" ty="0" sx="100000" sy="100000" flip="none" algn="tl"/>
                </a:blipFill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1B4C32-34F3-C36A-D7C4-81B674ED857E}"/>
              </a:ext>
            </a:extLst>
          </p:cNvPr>
          <p:cNvSpPr/>
          <p:nvPr/>
        </p:nvSpPr>
        <p:spPr>
          <a:xfrm>
            <a:off x="5066204" y="0"/>
            <a:ext cx="7125795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8610-06FA-6EF2-E5CC-1EB81B8B8390}"/>
              </a:ext>
            </a:extLst>
          </p:cNvPr>
          <p:cNvSpPr txBox="1"/>
          <p:nvPr/>
        </p:nvSpPr>
        <p:spPr>
          <a:xfrm>
            <a:off x="5568043" y="947057"/>
            <a:ext cx="62633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Varactor</a:t>
            </a:r>
          </a:p>
          <a:p>
            <a:r>
              <a:rPr lang="en-US" sz="4000" dirty="0">
                <a:solidFill>
                  <a:schemeClr val="bg1"/>
                </a:solidFill>
              </a:rPr>
              <a:t>A presentation about the device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What is the varactor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How does it work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Where can we use it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What is the applications for the varactor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20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10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عمر طارق محمد محمود القماش</dc:creator>
  <cp:lastModifiedBy>عمر طارق محمد محمود القماش</cp:lastModifiedBy>
  <cp:revision>1</cp:revision>
  <dcterms:created xsi:type="dcterms:W3CDTF">2023-12-13T22:45:47Z</dcterms:created>
  <dcterms:modified xsi:type="dcterms:W3CDTF">2023-12-13T23:18:42Z</dcterms:modified>
</cp:coreProperties>
</file>