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4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056D9D-6E90-3E44-AAA7-FFDF9A948775}" v="30" dt="2025-09-16T03:49:21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28"/>
    <p:restoredTop sz="94753"/>
  </p:normalViewPr>
  <p:slideViewPr>
    <p:cSldViewPr>
      <p:cViewPr>
        <p:scale>
          <a:sx n="71" d="100"/>
          <a:sy n="71" d="100"/>
        </p:scale>
        <p:origin x="744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DC0B-FC5B-A8D6-7397-AB9A800F8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9A8A5-26C7-7B1D-D556-87FDCB246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85353-4954-BC15-7A60-ACB5FE94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DA92-4454-0A49-B0B7-8ABD5F274132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E99FB-780A-D4A1-05AB-787F517F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BD37-F134-6FAD-7255-744F605F0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79E8-EF86-0C47-9A49-C3322255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9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19BC4-026E-D13C-8306-38BC0C21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1709A-1B88-B361-4585-4CDD6B6C2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8885E-7EB8-1C15-4A97-EBE474ED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DA92-4454-0A49-B0B7-8ABD5F274132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9FAE-A814-2762-9E52-F4DD5191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BA5E1-6FCA-83CF-2712-3A5330E5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79E8-EF86-0C47-9A49-C3322255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4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FBCA5D-4221-5ED2-D737-D7A45F753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200DE-86D7-510C-29C3-878591C90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CD0EB-882C-8FE7-023A-54C1C249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DA92-4454-0A49-B0B7-8ABD5F274132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C8DF9-9B4B-592E-B9DD-E7129BC6D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8612D-0D5F-B50E-3177-3E32CF30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79E8-EF86-0C47-9A49-C3322255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5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4C28-24FB-4905-11E9-176437581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DED4F-7232-D2CD-8C6D-983C00DD9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7E35B-4D6B-5A61-ED12-0EB7D658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DA92-4454-0A49-B0B7-8ABD5F274132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E11C6-015B-CD12-F68C-2A9AF572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ED266-5E07-A64C-0029-AEFED336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79E8-EF86-0C47-9A49-C3322255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0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0EF5-F94F-31E6-7D25-621CB28B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1AC69-9A5D-C189-96B2-FCCE993F0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EDFF4-0512-9D1C-8D7F-EDAA1467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DA92-4454-0A49-B0B7-8ABD5F274132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62027-A742-EC1E-DF67-EB54D08E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0C7DD-2000-2A43-B74C-1976DEA9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79E8-EF86-0C47-9A49-C3322255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3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B8F3-2978-172A-F680-A6925CBA9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EDB7F-1F07-7127-6086-49F9E74C0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17208-118B-BAC3-49C0-0238FE8DC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95EAD-41A2-D5B9-2D5D-885803490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DA92-4454-0A49-B0B7-8ABD5F274132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CD68D-4E33-FAE5-0592-BDBAC25EB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A698C-BA93-2297-22BD-E081AE0B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79E8-EF86-0C47-9A49-C3322255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4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2B2C-A3D2-718A-FDDA-9E2FCF60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024E5-CF55-98A1-19D8-041A394DA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B2047-F758-9470-654C-A5C3C7F09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37AB34-684D-12A3-5AC4-3FCCA0500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B1992-D67E-505B-26A6-3EF36917E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EAEA3A-A43B-45AC-3162-6B6F6570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DA92-4454-0A49-B0B7-8ABD5F274132}" type="datetimeFigureOut">
              <a:rPr lang="en-US" smtClean="0"/>
              <a:t>9/15/25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BFA7A-F3E1-61D8-F695-7AC849CA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E27CB-55B5-1520-3FB0-79880BE1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79E8-EF86-0C47-9A49-C3322255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0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3B3C-A3E8-FB97-1585-7B349B27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B4FDB-CA14-8F56-807A-41406C7E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DA92-4454-0A49-B0B7-8ABD5F274132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ECF97-444E-6599-9BBA-EBB5B1F8B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D8937-B8FF-528F-3D25-B17B95DC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79E8-EF86-0C47-9A49-C3322255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8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C9F45-9220-7E3C-F3D3-EFEF9116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DA92-4454-0A49-B0B7-8ABD5F274132}" type="datetimeFigureOut">
              <a:rPr lang="en-US" smtClean="0"/>
              <a:t>9/15/25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830CB1-F2D5-B129-CABC-8FF845AF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1D9A0-742C-CB77-207B-73EF6234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79E8-EF86-0C47-9A49-C3322255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8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43E2-DFF5-0BD3-67E4-E5AD5E6E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8A93A-4526-032C-03BC-204CB5BF6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CD81C-C223-E097-1110-83249669B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8DCF3-8199-D73C-ECFF-FD69E1A6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DA92-4454-0A49-B0B7-8ABD5F274132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31284-D256-4F76-AEDF-4A8D0660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70009-326D-CDD3-6C4D-C41A22F7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79E8-EF86-0C47-9A49-C3322255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3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E8DA-E293-5983-523F-9802A0D55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1D95A-EFFE-D59C-6A70-C2C378DBD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1B25C-D037-9277-13E2-1F787FB58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96E87-74CE-54C0-C36A-01FCA6C9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DA92-4454-0A49-B0B7-8ABD5F274132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4EED9-B6D5-0E9D-D05F-98BC2DC3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F16AE-208B-44D0-3B14-A8E944AEE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79E8-EF86-0C47-9A49-C3322255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0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8A9ED8-38CF-A158-91A3-4A0F83A54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CF549-9239-4A07-86E5-A350DB4D9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0D869-DF08-5F5B-AAB7-AD33613C7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DEDA92-4454-0A49-B0B7-8ABD5F274132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2D172-43FB-F883-D7BB-648677203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A295-C5E7-0DBF-73C7-6F54BF120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2179E8-EF86-0C47-9A49-C3322255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5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C4BD3-604A-4CB6-076C-C06C36573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EFDA926C-ECAD-4EA3-7F7C-0A2BD12B7F81}"/>
              </a:ext>
            </a:extLst>
          </p:cNvPr>
          <p:cNvSpPr txBox="1"/>
          <p:nvPr/>
        </p:nvSpPr>
        <p:spPr>
          <a:xfrm>
            <a:off x="3720942" y="2710903"/>
            <a:ext cx="4165993" cy="3515439"/>
          </a:xfrm>
          <a:prstGeom prst="roundRect">
            <a:avLst>
              <a:gd name="adj" fmla="val 3878"/>
            </a:avLst>
          </a:prstGeom>
          <a:solidFill>
            <a:srgbClr val="FCE7E7">
              <a:alpha val="50196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Generation Neural Network Model</a:t>
            </a: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7F92B86-BC08-A314-8E88-E4296F387145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7886935" y="4467093"/>
            <a:ext cx="485421" cy="1530"/>
          </a:xfrm>
          <a:prstGeom prst="straightConnector1">
            <a:avLst/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5" name="Group 1264">
            <a:extLst>
              <a:ext uri="{FF2B5EF4-FFF2-40B4-BE49-F238E27FC236}">
                <a16:creationId xmlns:a16="http://schemas.microsoft.com/office/drawing/2014/main" id="{E5CC56EF-333A-6F1C-422F-1182346364A3}"/>
              </a:ext>
            </a:extLst>
          </p:cNvPr>
          <p:cNvGrpSpPr/>
          <p:nvPr/>
        </p:nvGrpSpPr>
        <p:grpSpPr>
          <a:xfrm>
            <a:off x="8372356" y="2725893"/>
            <a:ext cx="3667297" cy="3482400"/>
            <a:chOff x="8769175" y="3770903"/>
            <a:chExt cx="3667297" cy="348240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3C35CB-9924-8241-748B-B9F026C015A6}"/>
                </a:ext>
              </a:extLst>
            </p:cNvPr>
            <p:cNvSpPr txBox="1"/>
            <p:nvPr/>
          </p:nvSpPr>
          <p:spPr>
            <a:xfrm>
              <a:off x="8769175" y="3770903"/>
              <a:ext cx="3667297" cy="3482400"/>
            </a:xfrm>
            <a:prstGeom prst="roundRect">
              <a:avLst>
                <a:gd name="adj" fmla="val 3390"/>
              </a:avLst>
            </a:prstGeom>
            <a:solidFill>
              <a:srgbClr val="CAEEFB">
                <a:alpha val="50196"/>
              </a:srgb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Vibrational Spectra</a:t>
              </a:r>
            </a:p>
            <a:p>
              <a:pPr algn="ctr"/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176F568-DB5E-25D5-1352-BE84F8D29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8868" y="4488037"/>
              <a:ext cx="2785816" cy="2277456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6C94827-FC9C-75D2-7BD8-96984AA69668}"/>
                </a:ext>
              </a:extLst>
            </p:cNvPr>
            <p:cNvGrpSpPr/>
            <p:nvPr/>
          </p:nvGrpSpPr>
          <p:grpSpPr>
            <a:xfrm>
              <a:off x="8769176" y="4202287"/>
              <a:ext cx="3220870" cy="3030596"/>
              <a:chOff x="7537442" y="1980189"/>
              <a:chExt cx="5623664" cy="5291439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1BF4ADE-AAC3-1CC0-FCB0-0578EE17CD67}"/>
                  </a:ext>
                </a:extLst>
              </p:cNvPr>
              <p:cNvSpPr/>
              <p:nvPr/>
            </p:nvSpPr>
            <p:spPr>
              <a:xfrm>
                <a:off x="8326126" y="1980189"/>
                <a:ext cx="4834980" cy="4643584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7" name="Picture 26" descr="A picture containing blur, vector graphics&#10;&#10;Description automatically generated">
                <a:extLst>
                  <a:ext uri="{FF2B5EF4-FFF2-40B4-BE49-F238E27FC236}">
                    <a16:creationId xmlns:a16="http://schemas.microsoft.com/office/drawing/2014/main" id="{BFF3D6B1-AC94-49C8-6018-95E6B4B8AE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9505"/>
              <a:stretch/>
            </p:blipFill>
            <p:spPr>
              <a:xfrm>
                <a:off x="8506611" y="2194040"/>
                <a:ext cx="2018179" cy="2162519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3868F29-AF5F-F770-2EB1-EBB20760A65B}"/>
                  </a:ext>
                </a:extLst>
              </p:cNvPr>
              <p:cNvSpPr txBox="1"/>
              <p:nvPr/>
            </p:nvSpPr>
            <p:spPr>
              <a:xfrm>
                <a:off x="9861565" y="6626772"/>
                <a:ext cx="2024133" cy="644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Frequency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A4243B8-1BE0-959F-B62D-0943F665FCDE}"/>
                  </a:ext>
                </a:extLst>
              </p:cNvPr>
              <p:cNvSpPr txBox="1"/>
              <p:nvPr/>
            </p:nvSpPr>
            <p:spPr>
              <a:xfrm rot="16200000">
                <a:off x="6741448" y="4098091"/>
                <a:ext cx="2236844" cy="644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 Intensity</a:t>
                </a:r>
              </a:p>
            </p:txBody>
          </p:sp>
        </p:grpSp>
      </p:grpSp>
      <p:pic>
        <p:nvPicPr>
          <p:cNvPr id="1239" name="Picture 1238">
            <a:extLst>
              <a:ext uri="{FF2B5EF4-FFF2-40B4-BE49-F238E27FC236}">
                <a16:creationId xmlns:a16="http://schemas.microsoft.com/office/drawing/2014/main" id="{633C9036-869B-246C-8474-0329ED92C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636" y="3147147"/>
            <a:ext cx="3923488" cy="2907269"/>
          </a:xfrm>
          <a:prstGeom prst="rect">
            <a:avLst/>
          </a:prstGeom>
        </p:spPr>
      </p:pic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05C327E7-6909-77E2-9247-C402BE60E056}"/>
              </a:ext>
            </a:extLst>
          </p:cNvPr>
          <p:cNvGrpSpPr/>
          <p:nvPr/>
        </p:nvGrpSpPr>
        <p:grpSpPr>
          <a:xfrm>
            <a:off x="257334" y="2723822"/>
            <a:ext cx="2981166" cy="3484721"/>
            <a:chOff x="4239341" y="1470310"/>
            <a:chExt cx="2981166" cy="3484721"/>
          </a:xfrm>
        </p:grpSpPr>
        <p:sp>
          <p:nvSpPr>
            <p:cNvPr id="1222" name="TextBox 1221">
              <a:extLst>
                <a:ext uri="{FF2B5EF4-FFF2-40B4-BE49-F238E27FC236}">
                  <a16:creationId xmlns:a16="http://schemas.microsoft.com/office/drawing/2014/main" id="{740B13A5-3E71-7ECC-3527-7836CE603B65}"/>
                </a:ext>
              </a:extLst>
            </p:cNvPr>
            <p:cNvSpPr txBox="1"/>
            <p:nvPr/>
          </p:nvSpPr>
          <p:spPr>
            <a:xfrm>
              <a:off x="4239341" y="1470310"/>
              <a:ext cx="2981166" cy="3484721"/>
            </a:xfrm>
            <a:prstGeom prst="roundRect">
              <a:avLst>
                <a:gd name="adj" fmla="val 5390"/>
              </a:avLst>
            </a:prstGeom>
            <a:solidFill>
              <a:srgbClr val="E1FBDA">
                <a:alpha val="50196"/>
              </a:srgb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Bulk &amp; Interface</a:t>
              </a:r>
            </a:p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23" name="Group 1222">
              <a:extLst>
                <a:ext uri="{FF2B5EF4-FFF2-40B4-BE49-F238E27FC236}">
                  <a16:creationId xmlns:a16="http://schemas.microsoft.com/office/drawing/2014/main" id="{AC3CFC6B-38E0-F526-849B-68EBE39F5F30}"/>
                </a:ext>
              </a:extLst>
            </p:cNvPr>
            <p:cNvGrpSpPr/>
            <p:nvPr/>
          </p:nvGrpSpPr>
          <p:grpSpPr>
            <a:xfrm>
              <a:off x="4358137" y="2810139"/>
              <a:ext cx="1431141" cy="1418448"/>
              <a:chOff x="3351448" y="2518499"/>
              <a:chExt cx="1431141" cy="1418448"/>
            </a:xfrm>
          </p:grpSpPr>
          <p:pic>
            <p:nvPicPr>
              <p:cNvPr id="1229" name="Picture 1228">
                <a:extLst>
                  <a:ext uri="{FF2B5EF4-FFF2-40B4-BE49-F238E27FC236}">
                    <a16:creationId xmlns:a16="http://schemas.microsoft.com/office/drawing/2014/main" id="{4E1CCE8F-40DA-E27A-B936-839ADC887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51448" y="2518499"/>
                <a:ext cx="1431141" cy="1418448"/>
              </a:xfrm>
              <a:prstGeom prst="rect">
                <a:avLst/>
              </a:prstGeom>
            </p:spPr>
          </p:pic>
          <p:sp>
            <p:nvSpPr>
              <p:cNvPr id="1230" name="TextBox 1229">
                <a:extLst>
                  <a:ext uri="{FF2B5EF4-FFF2-40B4-BE49-F238E27FC236}">
                    <a16:creationId xmlns:a16="http://schemas.microsoft.com/office/drawing/2014/main" id="{89F423E2-7782-3D63-5575-71E3F0B1F56C}"/>
                  </a:ext>
                </a:extLst>
              </p:cNvPr>
              <p:cNvSpPr txBox="1"/>
              <p:nvPr/>
            </p:nvSpPr>
            <p:spPr>
              <a:xfrm>
                <a:off x="3724128" y="2931261"/>
                <a:ext cx="697627" cy="646331"/>
              </a:xfrm>
              <a:prstGeom prst="rect">
                <a:avLst/>
              </a:prstGeom>
              <a:solidFill>
                <a:srgbClr val="CAEEFB">
                  <a:alpha val="50196"/>
                </a:srgb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bulk</a:t>
                </a:r>
              </a:p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water</a:t>
                </a:r>
              </a:p>
            </p:txBody>
          </p:sp>
        </p:grpSp>
        <p:grpSp>
          <p:nvGrpSpPr>
            <p:cNvPr id="1224" name="Group 1223">
              <a:extLst>
                <a:ext uri="{FF2B5EF4-FFF2-40B4-BE49-F238E27FC236}">
                  <a16:creationId xmlns:a16="http://schemas.microsoft.com/office/drawing/2014/main" id="{F6809AF8-7469-4FA2-1AA7-56E37AD90394}"/>
                </a:ext>
              </a:extLst>
            </p:cNvPr>
            <p:cNvGrpSpPr/>
            <p:nvPr/>
          </p:nvGrpSpPr>
          <p:grpSpPr>
            <a:xfrm>
              <a:off x="5809876" y="2573447"/>
              <a:ext cx="1263188" cy="1899118"/>
              <a:chOff x="8834115" y="-2277791"/>
              <a:chExt cx="1263188" cy="1899118"/>
            </a:xfrm>
          </p:grpSpPr>
          <p:pic>
            <p:nvPicPr>
              <p:cNvPr id="1225" name="Picture 1224" descr="A glass container with red and white spheres&#10;&#10;AI-generated content may be incorrect.">
                <a:extLst>
                  <a:ext uri="{FF2B5EF4-FFF2-40B4-BE49-F238E27FC236}">
                    <a16:creationId xmlns:a16="http://schemas.microsoft.com/office/drawing/2014/main" id="{8CCDCD64-72DD-2DC8-2349-20E4BAC870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l="27452" t="6703" r="27911" b="5980"/>
              <a:stretch>
                <a:fillRect/>
              </a:stretch>
            </p:blipFill>
            <p:spPr>
              <a:xfrm>
                <a:off x="8834115" y="-2277791"/>
                <a:ext cx="1263188" cy="1899118"/>
              </a:xfrm>
              <a:prstGeom prst="rect">
                <a:avLst/>
              </a:prstGeom>
            </p:spPr>
          </p:pic>
          <p:sp>
            <p:nvSpPr>
              <p:cNvPr id="1226" name="TextBox 1225">
                <a:extLst>
                  <a:ext uri="{FF2B5EF4-FFF2-40B4-BE49-F238E27FC236}">
                    <a16:creationId xmlns:a16="http://schemas.microsoft.com/office/drawing/2014/main" id="{5EA705B3-5A1A-C8DC-6FE5-C29A32658DBA}"/>
                  </a:ext>
                </a:extLst>
              </p:cNvPr>
              <p:cNvSpPr txBox="1"/>
              <p:nvPr/>
            </p:nvSpPr>
            <p:spPr>
              <a:xfrm>
                <a:off x="9247991" y="-2203454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air</a:t>
                </a:r>
              </a:p>
            </p:txBody>
          </p:sp>
          <p:sp>
            <p:nvSpPr>
              <p:cNvPr id="1227" name="TextBox 1226">
                <a:extLst>
                  <a:ext uri="{FF2B5EF4-FFF2-40B4-BE49-F238E27FC236}">
                    <a16:creationId xmlns:a16="http://schemas.microsoft.com/office/drawing/2014/main" id="{BDECF9F2-8EC1-B233-FF3D-A26C4C05B587}"/>
                  </a:ext>
                </a:extLst>
              </p:cNvPr>
              <p:cNvSpPr txBox="1"/>
              <p:nvPr/>
            </p:nvSpPr>
            <p:spPr>
              <a:xfrm>
                <a:off x="9093235" y="-1485240"/>
                <a:ext cx="697627" cy="369332"/>
              </a:xfrm>
              <a:prstGeom prst="rect">
                <a:avLst/>
              </a:prstGeom>
              <a:solidFill>
                <a:srgbClr val="CAEEFB">
                  <a:alpha val="50196"/>
                </a:srgb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water</a:t>
                </a:r>
              </a:p>
            </p:txBody>
          </p:sp>
          <p:sp>
            <p:nvSpPr>
              <p:cNvPr id="1228" name="TextBox 1227">
                <a:extLst>
                  <a:ext uri="{FF2B5EF4-FFF2-40B4-BE49-F238E27FC236}">
                    <a16:creationId xmlns:a16="http://schemas.microsoft.com/office/drawing/2014/main" id="{EDB87165-9707-4E17-F3BA-31D5C1A85A04}"/>
                  </a:ext>
                </a:extLst>
              </p:cNvPr>
              <p:cNvSpPr txBox="1"/>
              <p:nvPr/>
            </p:nvSpPr>
            <p:spPr>
              <a:xfrm>
                <a:off x="9270505" y="-849216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air</a:t>
                </a:r>
              </a:p>
            </p:txBody>
          </p:sp>
        </p:grp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733A87-0D17-3646-582B-A0C3A26751B3}"/>
              </a:ext>
            </a:extLst>
          </p:cNvPr>
          <p:cNvCxnSpPr>
            <a:cxnSpLocks/>
            <a:stCxn id="1222" idx="3"/>
            <a:endCxn id="36" idx="1"/>
          </p:cNvCxnSpPr>
          <p:nvPr/>
        </p:nvCxnSpPr>
        <p:spPr>
          <a:xfrm>
            <a:off x="3238500" y="4466183"/>
            <a:ext cx="482442" cy="2440"/>
          </a:xfrm>
          <a:prstGeom prst="straightConnector1">
            <a:avLst/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790E4B-F6E3-0603-E963-7495B535ACFC}"/>
              </a:ext>
            </a:extLst>
          </p:cNvPr>
          <p:cNvSpPr txBox="1"/>
          <p:nvPr/>
        </p:nvSpPr>
        <p:spPr>
          <a:xfrm>
            <a:off x="3047840" y="31440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and Accurate IR Spectra with Neural Networks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 Omar Faruque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Advisor: Dr. Mohammad R. Momeni</a:t>
            </a:r>
          </a:p>
        </p:txBody>
      </p:sp>
    </p:spTree>
    <p:extLst>
      <p:ext uri="{BB962C8B-B14F-4D97-AF65-F5344CB8AC3E}">
        <p14:creationId xmlns:p14="http://schemas.microsoft.com/office/powerpoint/2010/main" val="583019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4640</TotalTime>
  <Words>37</Words>
  <Application>Microsoft Macintosh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Faruque, Md Omar (UMKC-Student)</dc:creator>
  <cp:lastModifiedBy>Faruque, Md Omar (UMKC-Student)</cp:lastModifiedBy>
  <cp:revision>6</cp:revision>
  <dcterms:created xsi:type="dcterms:W3CDTF">2025-09-09T19:46:50Z</dcterms:created>
  <dcterms:modified xsi:type="dcterms:W3CDTF">2025-09-16T13:50:30Z</dcterms:modified>
</cp:coreProperties>
</file>