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20" y="-1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FBA299-D70F-4148-8C6F-F4324A6B3B25}"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417918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FBA299-D70F-4148-8C6F-F4324A6B3B25}"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237943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FBA299-D70F-4148-8C6F-F4324A6B3B25}"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4700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Click to edit Master title style</a:t>
            </a:r>
            <a:endParaRPr lang="en-US"/>
          </a:p>
        </p:txBody>
      </p:sp>
      <p:sp>
        <p:nvSpPr>
          <p:cNvPr id="3" name="Content Placeholder 2"/>
          <p:cNvSpPr>
            <a:spLocks noGrp="1"/>
          </p:cNvSpPr>
          <p:nvPr>
            <p:ph idx="1"/>
          </p:nvPr>
        </p:nvSpPr>
        <p:spPr/>
        <p:txBody>
          <a:bodyPr/>
          <a:lstStyle/>
          <a:p>
            <a:pPr lvl="0"/>
            <a:r>
              <a:rPr lang="ar-sa" smtClean="0"/>
              <a:t>Click to edit Master text styles</a:t>
            </a:r>
          </a:p>
          <a:p>
            <a:pPr lvl="1"/>
            <a:r>
              <a:rPr lang="ar-sa" smtClean="0"/>
              <a:t>Second level</a:t>
            </a:r>
          </a:p>
          <a:p>
            <a:pPr lvl="2"/>
            <a:r>
              <a:rPr lang="ar-sa" smtClean="0"/>
              <a:t>Third level</a:t>
            </a:r>
          </a:p>
          <a:p>
            <a:pPr lvl="3"/>
            <a:r>
              <a:rPr lang="ar-sa" smtClean="0"/>
              <a:t>Fourth level</a:t>
            </a:r>
          </a:p>
          <a:p>
            <a:pPr lvl="4"/>
            <a:r>
              <a:rPr lang="ar-sa" smtClean="0"/>
              <a:t>Fifth level</a:t>
            </a:r>
            <a:endParaRPr lang="en-US"/>
          </a:p>
        </p:txBody>
      </p:sp>
      <p:sp>
        <p:nvSpPr>
          <p:cNvPr id="4" name="Date Placeholder 3"/>
          <p:cNvSpPr>
            <a:spLocks noGrp="1"/>
          </p:cNvSpPr>
          <p:nvPr>
            <p:ph type="dt" sz="half" idx="10"/>
          </p:nvPr>
        </p:nvSpPr>
        <p:spPr/>
        <p:txBody>
          <a:bodyPr/>
          <a:lstStyle/>
          <a:p>
            <a:fld id="{ECFBA299-D70F-4148-8C6F-F4324A6B3B25}"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369134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FBA299-D70F-4148-8C6F-F4324A6B3B25}"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37914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FBA299-D70F-4148-8C6F-F4324A6B3B25}"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231757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FBA299-D70F-4148-8C6F-F4324A6B3B25}" type="datetimeFigureOut">
              <a:rPr lang="en-US" smtClean="0"/>
              <a:t>4/23/17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73167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FBA299-D70F-4148-8C6F-F4324A6B3B25}" type="datetimeFigureOut">
              <a:rPr lang="en-US" smtClean="0"/>
              <a:t>4/23/17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424768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BA299-D70F-4148-8C6F-F4324A6B3B25}" type="datetimeFigureOut">
              <a:rPr lang="en-US" smtClean="0"/>
              <a:t>4/23/17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206029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FBA299-D70F-4148-8C6F-F4324A6B3B25}"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29362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FBA299-D70F-4148-8C6F-F4324A6B3B25}"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29F1D-25D7-CD46-A344-F97A968977E4}" type="slidenum">
              <a:rPr lang="en-US" smtClean="0"/>
              <a:t>‹#›</a:t>
            </a:fld>
            <a:endParaRPr lang="en-US"/>
          </a:p>
        </p:txBody>
      </p:sp>
    </p:spTree>
    <p:extLst>
      <p:ext uri="{BB962C8B-B14F-4D97-AF65-F5344CB8AC3E}">
        <p14:creationId xmlns:p14="http://schemas.microsoft.com/office/powerpoint/2010/main" val="353584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BA299-D70F-4148-8C6F-F4324A6B3B25}" type="datetimeFigureOut">
              <a:rPr lang="en-US" smtClean="0"/>
              <a:t>4/23/17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29F1D-25D7-CD46-A344-F97A968977E4}" type="slidenum">
              <a:rPr lang="en-US" smtClean="0"/>
              <a:t>‹#›</a:t>
            </a:fld>
            <a:endParaRPr lang="en-US"/>
          </a:p>
        </p:txBody>
      </p:sp>
    </p:spTree>
    <p:extLst>
      <p:ext uri="{BB962C8B-B14F-4D97-AF65-F5344CB8AC3E}">
        <p14:creationId xmlns:p14="http://schemas.microsoft.com/office/powerpoint/2010/main" val="608122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sa" dirty="0" smtClean="0"/>
              <a:t>بنز جيت</a:t>
            </a:r>
            <a:endParaRPr lang="en-US" dirty="0"/>
          </a:p>
        </p:txBody>
      </p:sp>
      <p:sp>
        <p:nvSpPr>
          <p:cNvPr id="3" name="Subtitle 2"/>
          <p:cNvSpPr>
            <a:spLocks noGrp="1"/>
          </p:cNvSpPr>
          <p:nvPr>
            <p:ph type="subTitle" idx="1"/>
          </p:nvPr>
        </p:nvSpPr>
        <p:spPr/>
        <p:txBody>
          <a:bodyPr/>
          <a:lstStyle/>
          <a:p>
            <a:r>
              <a:rPr lang="ar-sa" dirty="0" smtClean="0"/>
              <a:t>للدعاية و الاعلام</a:t>
            </a:r>
            <a:endParaRPr lang="en-US" dirty="0"/>
          </a:p>
        </p:txBody>
      </p:sp>
    </p:spTree>
    <p:extLst>
      <p:ext uri="{BB962C8B-B14F-4D97-AF65-F5344CB8AC3E}">
        <p14:creationId xmlns:p14="http://schemas.microsoft.com/office/powerpoint/2010/main" val="105713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258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33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2745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540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المقدمة</a:t>
            </a:r>
            <a:endParaRPr lang="en-US" dirty="0"/>
          </a:p>
        </p:txBody>
      </p:sp>
      <p:sp>
        <p:nvSpPr>
          <p:cNvPr id="3" name="Content Placeholder 2"/>
          <p:cNvSpPr>
            <a:spLocks noGrp="1"/>
          </p:cNvSpPr>
          <p:nvPr>
            <p:ph idx="1"/>
          </p:nvPr>
        </p:nvSpPr>
        <p:spPr/>
        <p:txBody>
          <a:bodyPr/>
          <a:lstStyle/>
          <a:p>
            <a:r>
              <a:rPr lang="ar-sa" dirty="0" smtClean="0"/>
              <a:t>هو إطار </a:t>
            </a:r>
            <a:r>
              <a:rPr lang="ar-sa" dirty="0"/>
              <a:t>يتكون من الفنيين </a:t>
            </a:r>
            <a:r>
              <a:rPr lang="ar-sa" dirty="0" smtClean="0"/>
              <a:t>المطورين </a:t>
            </a:r>
            <a:r>
              <a:rPr lang="ar-sa" dirty="0"/>
              <a:t>وحقوق الطبع والنشر العمل معا لتوفر لك عمل قيمة بشكل لا </a:t>
            </a:r>
            <a:r>
              <a:rPr lang="ar-sa" dirty="0" smtClean="0"/>
              <a:t>يصدق الذي </a:t>
            </a:r>
            <a:r>
              <a:rPr lang="ar-sa" dirty="0"/>
              <a:t>تحتاج بالضبط. </a:t>
            </a:r>
            <a:r>
              <a:rPr lang="ar-sa" dirty="0" smtClean="0"/>
              <a:t>الإبداعي </a:t>
            </a:r>
            <a:r>
              <a:rPr lang="ar-sa" dirty="0"/>
              <a:t>الإعلان، إنشاء العلامة التجارية، حملات إعلانية كاملة والكثير من الخدمات الأخرى التي ترتبط إلى استوديو التصميم الفني يعمل. نحن نقدم أكثر من 10 عاما من الخبرة التعامل مع مجموعة متنوعة من العملاء، في مجموعة متنوعة من الصناعات في جميع أنحاء البلاد.</a:t>
            </a:r>
            <a:endParaRPr lang="en-US" dirty="0"/>
          </a:p>
        </p:txBody>
      </p:sp>
    </p:spTree>
    <p:extLst>
      <p:ext uri="{BB962C8B-B14F-4D97-AF65-F5344CB8AC3E}">
        <p14:creationId xmlns:p14="http://schemas.microsoft.com/office/powerpoint/2010/main" val="325593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ar-sa" dirty="0"/>
              <a:t>من </a:t>
            </a:r>
            <a:r>
              <a:rPr lang="ar-sa" dirty="0" smtClean="0"/>
              <a:t>نحن</a:t>
            </a:r>
            <a:endParaRPr lang="en-US" dirty="0"/>
          </a:p>
        </p:txBody>
      </p:sp>
      <p:sp>
        <p:nvSpPr>
          <p:cNvPr id="3" name="Content Placeholder 2"/>
          <p:cNvSpPr>
            <a:spLocks noGrp="1"/>
          </p:cNvSpPr>
          <p:nvPr>
            <p:ph idx="1"/>
          </p:nvPr>
        </p:nvSpPr>
        <p:spPr/>
        <p:txBody>
          <a:bodyPr/>
          <a:lstStyle/>
          <a:p>
            <a:r>
              <a:rPr lang="ar-sa" dirty="0" smtClean="0"/>
              <a:t>وهي </a:t>
            </a:r>
            <a:r>
              <a:rPr lang="ar-sa" dirty="0"/>
              <a:t>وكالة متخصصة للإعلان والتصميم تعمل </a:t>
            </a:r>
            <a:r>
              <a:rPr lang="ar-sa" dirty="0" smtClean="0"/>
              <a:t>حاليا. </a:t>
            </a:r>
            <a:r>
              <a:rPr lang="ar-sa" dirty="0"/>
              <a:t>نحن موجودون في القاهرة. </a:t>
            </a:r>
            <a:r>
              <a:rPr lang="ar-sa" dirty="0" smtClean="0"/>
              <a:t>تأسست </a:t>
            </a:r>
            <a:r>
              <a:rPr lang="ar-sa" dirty="0"/>
              <a:t>في عام </a:t>
            </a:r>
            <a:r>
              <a:rPr lang="ar-sa" dirty="0" smtClean="0"/>
              <a:t>٢٠١٠ من </a:t>
            </a:r>
            <a:r>
              <a:rPr lang="ar-sa" dirty="0"/>
              <a:t>قبل معاذ محمد</a:t>
            </a:r>
            <a:endParaRPr lang="en-US" dirty="0"/>
          </a:p>
        </p:txBody>
      </p:sp>
    </p:spTree>
    <p:extLst>
      <p:ext uri="{BB962C8B-B14F-4D97-AF65-F5344CB8AC3E}">
        <p14:creationId xmlns:p14="http://schemas.microsoft.com/office/powerpoint/2010/main" val="393422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لماذا أخترتنا</a:t>
            </a:r>
            <a:endParaRPr lang="en-US" dirty="0"/>
          </a:p>
        </p:txBody>
      </p:sp>
      <p:sp>
        <p:nvSpPr>
          <p:cNvPr id="3" name="Content Placeholder 2"/>
          <p:cNvSpPr>
            <a:spLocks noGrp="1"/>
          </p:cNvSpPr>
          <p:nvPr>
            <p:ph idx="1"/>
          </p:nvPr>
        </p:nvSpPr>
        <p:spPr/>
        <p:txBody>
          <a:bodyPr/>
          <a:lstStyle/>
          <a:p>
            <a:pPr algn="r"/>
            <a:r>
              <a:rPr lang="ar-sa" dirty="0"/>
              <a:t>مزايا العمل معنا هي خبرتنا في العمل مع أدوات مختلفة وأيضا لدينا ما يقرب من 7 سنوات من الخبرة في سوق التصميم.</a:t>
            </a:r>
            <a:endParaRPr lang="en-US" dirty="0"/>
          </a:p>
        </p:txBody>
      </p:sp>
    </p:spTree>
    <p:extLst>
      <p:ext uri="{BB962C8B-B14F-4D97-AF65-F5344CB8AC3E}">
        <p14:creationId xmlns:p14="http://schemas.microsoft.com/office/powerpoint/2010/main" val="7969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مهمتنا والرؤية</a:t>
            </a:r>
            <a:endParaRPr lang="en-US" dirty="0"/>
          </a:p>
        </p:txBody>
      </p:sp>
      <p:sp>
        <p:nvSpPr>
          <p:cNvPr id="3" name="Content Placeholder 2"/>
          <p:cNvSpPr>
            <a:spLocks noGrp="1"/>
          </p:cNvSpPr>
          <p:nvPr>
            <p:ph idx="1"/>
          </p:nvPr>
        </p:nvSpPr>
        <p:spPr/>
        <p:txBody>
          <a:bodyPr/>
          <a:lstStyle/>
          <a:p>
            <a:r>
              <a:rPr lang="ar-sa" dirty="0"/>
              <a:t>لتكون واحدة من أفضل وكالة الإعلان في مصر والعالم، وبالتالي تحقيق أعلى معايير الجودة والاعتمادية والثقة ورضا العملاء وتعظيم قيمة </a:t>
            </a:r>
            <a:r>
              <a:rPr lang="ar-sa" dirty="0" smtClean="0"/>
              <a:t>المساهمين</a:t>
            </a:r>
            <a:endParaRPr lang="en-US" dirty="0"/>
          </a:p>
        </p:txBody>
      </p:sp>
    </p:spTree>
    <p:extLst>
      <p:ext uri="{BB962C8B-B14F-4D97-AF65-F5344CB8AC3E}">
        <p14:creationId xmlns:p14="http://schemas.microsoft.com/office/powerpoint/2010/main" val="344097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فريقنا</a:t>
            </a:r>
            <a:endParaRPr lang="en-US" dirty="0"/>
          </a:p>
        </p:txBody>
      </p:sp>
      <p:sp>
        <p:nvSpPr>
          <p:cNvPr id="3" name="Content Placeholder 2"/>
          <p:cNvSpPr>
            <a:spLocks noGrp="1"/>
          </p:cNvSpPr>
          <p:nvPr>
            <p:ph idx="1"/>
          </p:nvPr>
        </p:nvSpPr>
        <p:spPr/>
        <p:txBody>
          <a:bodyPr/>
          <a:lstStyle/>
          <a:p>
            <a:pPr algn="r" rtl="1"/>
            <a:r>
              <a:rPr lang="ar-sa" dirty="0"/>
              <a:t>معاذ محمد شحاته كو وممول. الاباحية في عام 1992. </a:t>
            </a:r>
            <a:r>
              <a:rPr lang="ar-sa" dirty="0" smtClean="0"/>
              <a:t>الفنون </a:t>
            </a:r>
            <a:r>
              <a:rPr lang="ar-sa" dirty="0"/>
              <a:t>التطبيقية.</a:t>
            </a:r>
          </a:p>
          <a:p>
            <a:pPr algn="r" rtl="1"/>
            <a:r>
              <a:rPr lang="ar-sa" dirty="0" smtClean="0"/>
              <a:t>السعي </a:t>
            </a:r>
            <a:r>
              <a:rPr lang="ar-sa" dirty="0"/>
              <a:t>إلى موقف تحديا في مجال الاتصالات أو الإعلان والترويج.</a:t>
            </a:r>
            <a:endParaRPr lang="en-US" dirty="0"/>
          </a:p>
        </p:txBody>
      </p:sp>
    </p:spTree>
    <p:extLst>
      <p:ext uri="{BB962C8B-B14F-4D97-AF65-F5344CB8AC3E}">
        <p14:creationId xmlns:p14="http://schemas.microsoft.com/office/powerpoint/2010/main" val="199445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598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TotalTime>
  <Words>173</Words>
  <Application>Microsoft Macintosh PowerPoint</Application>
  <PresentationFormat>On-screen Show (4:3)</PresentationFormat>
  <Paragraphs>13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بنز جيت</vt:lpstr>
      <vt:lpstr>PowerPoint Presentation</vt:lpstr>
      <vt:lpstr>PowerPoint Presentation</vt:lpstr>
      <vt:lpstr>المقدمة</vt:lpstr>
      <vt:lpstr>من نحن</vt:lpstr>
      <vt:lpstr>لماذا أخترتنا</vt:lpstr>
      <vt:lpstr>مهمتنا والرؤية</vt:lpstr>
      <vt:lpstr>فريقنا</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بنز جيت</dc:title>
  <dc:creator>Apple</dc:creator>
  <cp:lastModifiedBy>Apple</cp:lastModifiedBy>
  <cp:revision>4</cp:revision>
  <dcterms:created xsi:type="dcterms:W3CDTF">2017-04-23T00:25:26Z</dcterms:created>
  <dcterms:modified xsi:type="dcterms:W3CDTF">2017-04-23T00:36:09Z</dcterms:modified>
</cp:coreProperties>
</file>