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66" r:id="rId5"/>
    <p:sldId id="264" r:id="rId6"/>
    <p:sldId id="265" r:id="rId7"/>
    <p:sldId id="263" r:id="rId8"/>
    <p:sldId id="261" r:id="rId9"/>
  </p:sldIdLst>
  <p:sldSz cx="9144000" cy="6858000" type="screen4x3"/>
  <p:notesSz cx="6881813" cy="9588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78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86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911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02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674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398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119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21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73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3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35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70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61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99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82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AEF0-45D3-4D3F-BF38-53C7BB887471}" type="datetimeFigureOut">
              <a:rPr lang="en-CA" smtClean="0"/>
              <a:pPr/>
              <a:t>2017-01-19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BDD999-5131-4EFF-ABFF-016217EB86E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0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gif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80728"/>
            <a:ext cx="466669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we 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29" y="1484784"/>
            <a:ext cx="6923452" cy="3880773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Leading the Egyptian plywood and timber market since 1986. </a:t>
            </a:r>
          </a:p>
          <a:p>
            <a:endParaRPr lang="en-CA" dirty="0"/>
          </a:p>
          <a:p>
            <a:r>
              <a:rPr lang="en-CA" dirty="0"/>
              <a:t>We work exclusively with high quality suppliers worldwide.  </a:t>
            </a:r>
          </a:p>
          <a:p>
            <a:endParaRPr lang="en-CA" dirty="0"/>
          </a:p>
          <a:p>
            <a:r>
              <a:rPr lang="en-CA" dirty="0"/>
              <a:t>We  are proud to have a golden customer base of Egypt’s Biggest construction companies.</a:t>
            </a:r>
          </a:p>
          <a:p>
            <a:endParaRPr lang="en-CA" dirty="0"/>
          </a:p>
          <a:p>
            <a:r>
              <a:rPr lang="en-CA" dirty="0"/>
              <a:t>Our Sales strategy is to sell high volumes with minimum profits compared to adding high profit margins. </a:t>
            </a:r>
          </a:p>
        </p:txBody>
      </p:sp>
    </p:spTree>
    <p:extLst>
      <p:ext uri="{BB962C8B-B14F-4D97-AF65-F5344CB8AC3E}">
        <p14:creationId xmlns:p14="http://schemas.microsoft.com/office/powerpoint/2010/main" val="187651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65" y="1408886"/>
            <a:ext cx="7344816" cy="5518888"/>
          </a:xfrm>
        </p:spPr>
        <p:txBody>
          <a:bodyPr>
            <a:normAutofit/>
          </a:bodyPr>
          <a:lstStyle/>
          <a:p>
            <a:r>
              <a:rPr lang="en-CA" sz="1200" dirty="0" err="1"/>
              <a:t>Orascom</a:t>
            </a:r>
            <a:r>
              <a:rPr lang="en-CA" sz="1200" dirty="0"/>
              <a:t> Construction (OCI)</a:t>
            </a:r>
          </a:p>
          <a:p>
            <a:r>
              <a:rPr lang="en-CA" sz="1200" dirty="0"/>
              <a:t>Consolidated Construction Co (CCC) </a:t>
            </a:r>
          </a:p>
          <a:p>
            <a:r>
              <a:rPr lang="en-CA" sz="1200" dirty="0" err="1"/>
              <a:t>Orascom</a:t>
            </a:r>
            <a:r>
              <a:rPr lang="en-CA" sz="1200" dirty="0"/>
              <a:t> Construction (OCI)</a:t>
            </a:r>
          </a:p>
          <a:p>
            <a:r>
              <a:rPr lang="en-CA" sz="1200" dirty="0"/>
              <a:t>SIAC</a:t>
            </a:r>
          </a:p>
          <a:p>
            <a:r>
              <a:rPr lang="en-CA" sz="1200" dirty="0"/>
              <a:t>Hassam </a:t>
            </a:r>
            <a:r>
              <a:rPr lang="en-CA" sz="1200" dirty="0" err="1"/>
              <a:t>Allam</a:t>
            </a:r>
            <a:r>
              <a:rPr lang="en-CA" sz="1200" dirty="0"/>
              <a:t> Construction </a:t>
            </a:r>
          </a:p>
          <a:p>
            <a:r>
              <a:rPr lang="en-CA" sz="1200" dirty="0"/>
              <a:t>Arab contractors</a:t>
            </a:r>
          </a:p>
          <a:p>
            <a:r>
              <a:rPr lang="en-CA" sz="1200" dirty="0" err="1"/>
              <a:t>Acrow</a:t>
            </a:r>
            <a:r>
              <a:rPr lang="en-CA" sz="1200" dirty="0"/>
              <a:t> </a:t>
            </a:r>
            <a:r>
              <a:rPr lang="en-CA" sz="1200" dirty="0" err="1"/>
              <a:t>Misr</a:t>
            </a:r>
            <a:r>
              <a:rPr lang="en-CA" sz="1200" dirty="0"/>
              <a:t> </a:t>
            </a:r>
          </a:p>
          <a:p>
            <a:r>
              <a:rPr lang="en-CA" sz="1200" dirty="0"/>
              <a:t>CRC (</a:t>
            </a:r>
            <a:r>
              <a:rPr lang="en-CA" sz="1200" dirty="0" err="1"/>
              <a:t>Dorra</a:t>
            </a:r>
            <a:r>
              <a:rPr lang="en-CA" sz="1200" dirty="0"/>
              <a:t> Group)</a:t>
            </a:r>
          </a:p>
          <a:p>
            <a:r>
              <a:rPr lang="en-CA" sz="1200" dirty="0"/>
              <a:t>Alexandria Construction(</a:t>
            </a:r>
            <a:r>
              <a:rPr lang="en-CA" sz="1200" dirty="0" err="1"/>
              <a:t>Talaat</a:t>
            </a:r>
            <a:r>
              <a:rPr lang="en-CA" sz="1200" dirty="0"/>
              <a:t> Mostafa)</a:t>
            </a:r>
          </a:p>
          <a:p>
            <a:r>
              <a:rPr lang="en-CA" sz="1200" dirty="0" err="1"/>
              <a:t>Petroget</a:t>
            </a:r>
            <a:endParaRPr lang="en-CA" sz="1200" dirty="0"/>
          </a:p>
          <a:p>
            <a:r>
              <a:rPr lang="en-CA" sz="1200" dirty="0" err="1"/>
              <a:t>Arabtec</a:t>
            </a:r>
            <a:endParaRPr lang="en-CA" sz="1200" dirty="0"/>
          </a:p>
          <a:p>
            <a:r>
              <a:rPr lang="en-CA" sz="1200" dirty="0" err="1"/>
              <a:t>Detac</a:t>
            </a:r>
            <a:endParaRPr lang="en-CA" sz="1200" dirty="0"/>
          </a:p>
          <a:p>
            <a:r>
              <a:rPr lang="en-CA" sz="1200" dirty="0" err="1"/>
              <a:t>Orascom</a:t>
            </a:r>
            <a:r>
              <a:rPr lang="en-CA" sz="1200" dirty="0"/>
              <a:t> Hotel Development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122" name="Picture 2" descr="C:\Users\Ahmed@work\Desktop\174827_191560190868660_7085656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42" y="4168330"/>
            <a:ext cx="877044" cy="8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Ahmed@work\Desktop\ORASCOM-CONSTRUCTION-INDUSTRIES1-1024x2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54" y="1765025"/>
            <a:ext cx="1584176" cy="3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TSC Ahmed\Desktop\logo-vinc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844" y="4426622"/>
            <a:ext cx="1407913" cy="50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65" y="1930400"/>
            <a:ext cx="1226579" cy="55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69" y="2213790"/>
            <a:ext cx="1293553" cy="866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46" y="2633556"/>
            <a:ext cx="1024508" cy="1024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73" y="2064468"/>
            <a:ext cx="796982" cy="69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83" y="1510512"/>
            <a:ext cx="1554219" cy="351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34" y="3216042"/>
            <a:ext cx="808484" cy="8084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16" y="3097260"/>
            <a:ext cx="936496" cy="3876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76" y="3670043"/>
            <a:ext cx="769268" cy="412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60" y="4296972"/>
            <a:ext cx="758880" cy="695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79" y="3620284"/>
            <a:ext cx="1529340" cy="4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5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 contributed to projects like…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CA" dirty="0"/>
          </a:p>
          <a:p>
            <a:r>
              <a:rPr lang="en-CA" dirty="0"/>
              <a:t>Cairo Festival City (Al </a:t>
            </a:r>
            <a:r>
              <a:rPr lang="en-CA" dirty="0" err="1"/>
              <a:t>futtaim</a:t>
            </a:r>
            <a:r>
              <a:rPr lang="en-CA" dirty="0"/>
              <a:t>) </a:t>
            </a:r>
          </a:p>
          <a:p>
            <a:r>
              <a:rPr lang="en-CA" dirty="0"/>
              <a:t>Mall of Egypt (BESIX)</a:t>
            </a:r>
          </a:p>
          <a:p>
            <a:r>
              <a:rPr lang="en-CA" dirty="0"/>
              <a:t>St. Regis Hotel (CCC)</a:t>
            </a:r>
          </a:p>
          <a:p>
            <a:r>
              <a:rPr lang="en-CA" dirty="0" err="1"/>
              <a:t>Helwan</a:t>
            </a:r>
            <a:r>
              <a:rPr lang="en-CA" dirty="0"/>
              <a:t> new power station (Hassan </a:t>
            </a:r>
            <a:r>
              <a:rPr lang="en-CA" dirty="0" err="1"/>
              <a:t>Allam</a:t>
            </a:r>
            <a:r>
              <a:rPr lang="en-CA" dirty="0"/>
              <a:t> and CCC)</a:t>
            </a:r>
          </a:p>
          <a:p>
            <a:r>
              <a:rPr lang="en-CA" dirty="0"/>
              <a:t>New Capital city Al </a:t>
            </a:r>
            <a:r>
              <a:rPr lang="en-CA" dirty="0" err="1"/>
              <a:t>massa</a:t>
            </a:r>
            <a:r>
              <a:rPr lang="en-CA" dirty="0"/>
              <a:t> hotel (Hassan </a:t>
            </a:r>
            <a:r>
              <a:rPr lang="en-CA" dirty="0" err="1"/>
              <a:t>allam</a:t>
            </a:r>
            <a:r>
              <a:rPr lang="en-CA" dirty="0"/>
              <a:t> sons)</a:t>
            </a:r>
          </a:p>
          <a:p>
            <a:r>
              <a:rPr lang="en-CA" dirty="0"/>
              <a:t>Golden dome (Dar El </a:t>
            </a:r>
            <a:r>
              <a:rPr lang="en-CA" dirty="0" err="1"/>
              <a:t>eshara</a:t>
            </a:r>
            <a:r>
              <a:rPr lang="en-CA" dirty="0"/>
              <a:t> by </a:t>
            </a:r>
            <a:r>
              <a:rPr lang="en-CA" dirty="0" err="1"/>
              <a:t>Orascom</a:t>
            </a:r>
            <a:r>
              <a:rPr lang="en-CA" dirty="0"/>
              <a:t>)</a:t>
            </a:r>
          </a:p>
          <a:p>
            <a:r>
              <a:rPr lang="en-CA" dirty="0"/>
              <a:t>Police academy extension (</a:t>
            </a:r>
            <a:r>
              <a:rPr lang="en-CA" dirty="0" err="1"/>
              <a:t>Orascom</a:t>
            </a:r>
            <a:r>
              <a:rPr lang="en-CA" dirty="0"/>
              <a:t>)</a:t>
            </a:r>
          </a:p>
          <a:p>
            <a:r>
              <a:rPr lang="en-CA" dirty="0"/>
              <a:t>El Rehab and </a:t>
            </a:r>
            <a:r>
              <a:rPr lang="en-CA" dirty="0" err="1"/>
              <a:t>Madinaty</a:t>
            </a:r>
            <a:r>
              <a:rPr lang="en-CA" dirty="0"/>
              <a:t> </a:t>
            </a:r>
          </a:p>
          <a:p>
            <a:r>
              <a:rPr lang="en-CA" dirty="0" err="1"/>
              <a:t>Madinaty</a:t>
            </a:r>
            <a:endParaRPr lang="en-CA" dirty="0"/>
          </a:p>
          <a:p>
            <a:r>
              <a:rPr lang="en-CA" dirty="0"/>
              <a:t>All Major Arab Contractors projects</a:t>
            </a:r>
          </a:p>
          <a:p>
            <a:r>
              <a:rPr lang="en-CA" dirty="0"/>
              <a:t>Al </a:t>
            </a:r>
            <a:r>
              <a:rPr lang="en-CA" dirty="0" err="1"/>
              <a:t>Gouna</a:t>
            </a:r>
            <a:r>
              <a:rPr lang="en-CA" dirty="0"/>
              <a:t> </a:t>
            </a:r>
          </a:p>
          <a:p>
            <a:r>
              <a:rPr lang="en-CA" dirty="0"/>
              <a:t>Cairo Metro Line 3 and 4(Vinci)</a:t>
            </a:r>
          </a:p>
          <a:p>
            <a:r>
              <a:rPr lang="en-CA" dirty="0"/>
              <a:t>Uptown Cairo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7" y="1892793"/>
            <a:ext cx="1364027" cy="1020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61" y="2709666"/>
            <a:ext cx="1565523" cy="1394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42" y="3027943"/>
            <a:ext cx="1287587" cy="1287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74" y="4380300"/>
            <a:ext cx="889087" cy="61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36" y="4380300"/>
            <a:ext cx="1524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2780928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OUR PRODUCTS</a:t>
            </a:r>
          </a:p>
        </p:txBody>
      </p:sp>
    </p:spTree>
    <p:extLst>
      <p:ext uri="{BB962C8B-B14F-4D97-AF65-F5344CB8AC3E}">
        <p14:creationId xmlns:p14="http://schemas.microsoft.com/office/powerpoint/2010/main" val="221867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Film faced plywood for concrete formwork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9144000" cy="481136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sz="3600" dirty="0"/>
              <a:t>-</a:t>
            </a:r>
            <a:r>
              <a:rPr lang="en-CA" sz="3600" dirty="0" err="1"/>
              <a:t>Madeirit</a:t>
            </a:r>
            <a:r>
              <a:rPr lang="en-CA" sz="3600" dirty="0"/>
              <a:t> Film faced deluxe plywood ( Grade A – </a:t>
            </a:r>
            <a:r>
              <a:rPr lang="en-CA" sz="3600" u="sng" dirty="0"/>
              <a:t>440 gm. Phenol film</a:t>
            </a:r>
            <a:r>
              <a:rPr lang="en-CA" sz="3600" dirty="0"/>
              <a:t>) </a:t>
            </a:r>
          </a:p>
          <a:p>
            <a:pPr marL="0" indent="0">
              <a:buNone/>
            </a:pPr>
            <a:r>
              <a:rPr lang="en-CA" sz="3600" dirty="0"/>
              <a:t> with W.B.P glue (100% waterproof), light blue colour sealed</a:t>
            </a:r>
          </a:p>
          <a:p>
            <a:pPr marL="0" indent="0">
              <a:buNone/>
            </a:pPr>
            <a:r>
              <a:rPr lang="en-CA" sz="3600" dirty="0"/>
              <a:t> edges. Can be reused for up to 20 times Available in :</a:t>
            </a:r>
          </a:p>
          <a:p>
            <a:pPr marL="0" indent="0">
              <a:buNone/>
            </a:pPr>
            <a:r>
              <a:rPr lang="en-CA" sz="3600" dirty="0"/>
              <a:t> 18mm(13 ply) ,15mm (11 ply), and 12mm(9 ply). </a:t>
            </a:r>
          </a:p>
          <a:p>
            <a:pPr marL="0" indent="0">
              <a:buNone/>
            </a:pPr>
            <a:br>
              <a:rPr lang="en-CA" sz="3600" dirty="0"/>
            </a:br>
            <a:br>
              <a:rPr lang="en-CA" sz="3600" dirty="0"/>
            </a:br>
            <a:r>
              <a:rPr lang="en-CA" sz="3600" dirty="0"/>
              <a:t>-</a:t>
            </a:r>
            <a:r>
              <a:rPr lang="en-CA" sz="3600" dirty="0" err="1"/>
              <a:t>Vimasa</a:t>
            </a:r>
            <a:r>
              <a:rPr lang="en-CA" sz="3600" dirty="0"/>
              <a:t>  Film faced plywood (Grade A – </a:t>
            </a:r>
            <a:r>
              <a:rPr lang="en-CA" sz="3600" u="sng" dirty="0"/>
              <a:t>180 gm. Phenol film</a:t>
            </a:r>
            <a:r>
              <a:rPr lang="en-CA" sz="3600" dirty="0"/>
              <a:t>)</a:t>
            </a:r>
          </a:p>
          <a:p>
            <a:pPr marL="0" indent="0">
              <a:buNone/>
            </a:pPr>
            <a:r>
              <a:rPr lang="en-CA" sz="3600" dirty="0"/>
              <a:t> with W.B.P glue (100% waterproof), dark blue colour sealed</a:t>
            </a:r>
          </a:p>
          <a:p>
            <a:pPr marL="0" indent="0">
              <a:buNone/>
            </a:pPr>
            <a:r>
              <a:rPr lang="en-CA" sz="3600" dirty="0"/>
              <a:t> edges. Can be reused for up to 10 times Available in :</a:t>
            </a:r>
          </a:p>
          <a:p>
            <a:pPr marL="0" indent="0">
              <a:buNone/>
            </a:pPr>
            <a:r>
              <a:rPr lang="en-CA" sz="3600" dirty="0"/>
              <a:t> 18mm(13 ply) ,15mm (11 ply), and 12mm(9 ply). </a:t>
            </a:r>
            <a:br>
              <a:rPr lang="en-CA" sz="3600" dirty="0"/>
            </a:br>
            <a:endParaRPr lang="en-CA" sz="3600" dirty="0"/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-</a:t>
            </a:r>
            <a:r>
              <a:rPr lang="en-CA" sz="3600" dirty="0" err="1"/>
              <a:t>Miraluz</a:t>
            </a:r>
            <a:r>
              <a:rPr lang="en-CA" sz="3600" dirty="0"/>
              <a:t> Film faced plywood (Grade A – </a:t>
            </a:r>
            <a:r>
              <a:rPr lang="en-CA" sz="3600" u="sng" dirty="0"/>
              <a:t>180 gm. Phenol film</a:t>
            </a:r>
            <a:r>
              <a:rPr lang="en-CA" sz="3600" dirty="0"/>
              <a:t>)</a:t>
            </a:r>
          </a:p>
          <a:p>
            <a:pPr marL="0" indent="0">
              <a:buNone/>
            </a:pPr>
            <a:r>
              <a:rPr lang="en-CA" sz="3600" dirty="0"/>
              <a:t> with W.B.P glue (100% waterproof), dark blue colour sealed</a:t>
            </a:r>
          </a:p>
          <a:p>
            <a:pPr marL="0" indent="0">
              <a:buNone/>
            </a:pPr>
            <a:r>
              <a:rPr lang="en-CA" sz="3600" dirty="0"/>
              <a:t> edges. Can be reused for up to 10 times Available in :</a:t>
            </a:r>
          </a:p>
          <a:p>
            <a:pPr marL="0" indent="0">
              <a:buNone/>
            </a:pPr>
            <a:r>
              <a:rPr lang="en-CA" sz="3600" dirty="0"/>
              <a:t> 18mm(13 ply) ,15mm (11 ply), and 12mm(9 ply).</a:t>
            </a:r>
            <a:br>
              <a:rPr lang="en-CA" sz="3600" dirty="0"/>
            </a:br>
            <a:endParaRPr lang="en-CA" sz="3600" dirty="0"/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- RIO CLARO Film faced plywood (Grade A – </a:t>
            </a:r>
            <a:r>
              <a:rPr lang="en-CA" sz="3600" u="sng" dirty="0"/>
              <a:t>180 gm. Phenol film</a:t>
            </a:r>
            <a:r>
              <a:rPr lang="en-CA" sz="3600" dirty="0"/>
              <a:t>)</a:t>
            </a:r>
          </a:p>
          <a:p>
            <a:pPr marL="0" indent="0">
              <a:buNone/>
            </a:pPr>
            <a:r>
              <a:rPr lang="en-CA" sz="3600" dirty="0"/>
              <a:t> with W.B.P glue (100% waterproof), dark blue colour sealed</a:t>
            </a:r>
          </a:p>
          <a:p>
            <a:pPr marL="0" indent="0">
              <a:buNone/>
            </a:pPr>
            <a:r>
              <a:rPr lang="en-CA" sz="3600" dirty="0"/>
              <a:t> edges. Can be reused for up to 10 times Available in :</a:t>
            </a:r>
          </a:p>
          <a:p>
            <a:pPr marL="0" indent="0">
              <a:buNone/>
            </a:pPr>
            <a:r>
              <a:rPr lang="en-CA" sz="3600" dirty="0"/>
              <a:t> 18mm(13 ply) ,15mm (11 ply), and 12mm(9 ply).</a:t>
            </a:r>
            <a:br>
              <a:rPr lang="en-CA" sz="2500" dirty="0"/>
            </a:br>
            <a:r>
              <a:rPr lang="en-CA" sz="25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58" y="4215344"/>
            <a:ext cx="1371601" cy="756303"/>
          </a:xfrm>
          <a:prstGeom prst="rect">
            <a:avLst/>
          </a:prstGeom>
        </p:spPr>
      </p:pic>
      <p:pic>
        <p:nvPicPr>
          <p:cNvPr id="1027" name="Picture 3" descr="C:\Users\Ahmed@work\Desktop\madeiri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1372619" cy="6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20320"/>
            <a:ext cx="1378102" cy="113693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343567"/>
            <a:ext cx="1438275" cy="1005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808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Swedish softwood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60590"/>
            <a:ext cx="6417761" cy="4940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r>
              <a:rPr lang="en-CA" sz="1000" dirty="0"/>
              <a:t>Red pine timber (2X4,1X4,2X6 etc.</a:t>
            </a:r>
          </a:p>
          <a:p>
            <a:endParaRPr lang="en-CA" sz="1000" dirty="0"/>
          </a:p>
          <a:p>
            <a:r>
              <a:rPr lang="en-CA" sz="1000" dirty="0"/>
              <a:t>German made Scaffolding timber (48*25 or 48*28) 4 meter long – crack free – always safe to use</a:t>
            </a:r>
          </a:p>
          <a:p>
            <a:endParaRPr lang="en-CA" sz="1000" dirty="0"/>
          </a:p>
          <a:p>
            <a:r>
              <a:rPr lang="en-CA" sz="1000" dirty="0"/>
              <a:t>Kiln Dried , Heat Treated , Moisture(&lt;18%)</a:t>
            </a:r>
          </a:p>
          <a:p>
            <a:endParaRPr lang="en-CA" sz="1000" dirty="0"/>
          </a:p>
          <a:p>
            <a:r>
              <a:rPr lang="en-CA" sz="1000" dirty="0"/>
              <a:t>Fifth and Sixth Grade</a:t>
            </a:r>
          </a:p>
          <a:p>
            <a:endParaRPr lang="en-CA" sz="1000" dirty="0"/>
          </a:p>
          <a:p>
            <a:r>
              <a:rPr lang="en-CA" sz="1000" dirty="0"/>
              <a:t> Swedish , German , Russian timber </a:t>
            </a:r>
          </a:p>
          <a:p>
            <a:pPr>
              <a:buNone/>
            </a:pPr>
            <a:r>
              <a:rPr lang="en-CA" sz="1000" dirty="0"/>
              <a:t>  </a:t>
            </a:r>
          </a:p>
          <a:p>
            <a:pPr>
              <a:buNone/>
            </a:pPr>
            <a:r>
              <a:rPr lang="en-CA" sz="20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10" y="1341459"/>
            <a:ext cx="2241548" cy="1483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60205"/>
            <a:ext cx="2000052" cy="112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46" y="5326988"/>
            <a:ext cx="1762794" cy="409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59" y="389823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   </a:t>
            </a:r>
          </a:p>
          <a:p>
            <a:pPr marL="0" indent="0">
              <a:buNone/>
            </a:pPr>
            <a:r>
              <a:rPr lang="en-CA" dirty="0"/>
              <a:t>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Main Office  - 24 B </a:t>
            </a:r>
            <a:r>
              <a:rPr lang="en-CA" dirty="0" err="1"/>
              <a:t>anwar</a:t>
            </a:r>
            <a:r>
              <a:rPr lang="en-CA" dirty="0"/>
              <a:t> el mufti street Nasr city, Cairo</a:t>
            </a:r>
          </a:p>
          <a:p>
            <a:pPr marL="0" indent="0">
              <a:buNone/>
            </a:pPr>
            <a:r>
              <a:rPr lang="en-CA" dirty="0"/>
              <a:t>Phone : (+2) (02) 22603046</a:t>
            </a:r>
          </a:p>
          <a:p>
            <a:pPr marL="0" indent="0">
              <a:buNone/>
            </a:pPr>
            <a:r>
              <a:rPr lang="en-CA" dirty="0"/>
              <a:t>For All enquiries and orders please contact :</a:t>
            </a:r>
          </a:p>
          <a:p>
            <a:pPr marL="0" indent="0">
              <a:buNone/>
            </a:pPr>
            <a:r>
              <a:rPr lang="en-CA" dirty="0"/>
              <a:t>Mr. Ahmed </a:t>
            </a:r>
            <a:r>
              <a:rPr lang="en-CA" dirty="0" err="1"/>
              <a:t>Hamdy</a:t>
            </a:r>
            <a:r>
              <a:rPr lang="en-CA" dirty="0"/>
              <a:t> at  Cell : 0100-100-4940</a:t>
            </a:r>
          </a:p>
          <a:p>
            <a:pPr marL="0" indent="0">
              <a:buNone/>
            </a:pPr>
            <a:r>
              <a:rPr lang="en-CA" dirty="0"/>
              <a:t>Mr. </a:t>
            </a:r>
            <a:r>
              <a:rPr lang="en-CA" dirty="0" err="1"/>
              <a:t>Abd</a:t>
            </a:r>
            <a:r>
              <a:rPr lang="en-CA" dirty="0"/>
              <a:t> El </a:t>
            </a:r>
            <a:r>
              <a:rPr lang="en-CA" err="1"/>
              <a:t>Ghani</a:t>
            </a:r>
            <a:r>
              <a:rPr lang="en-CA"/>
              <a:t> Ramadan </a:t>
            </a:r>
            <a:r>
              <a:rPr lang="en-CA" dirty="0"/>
              <a:t>: 0120-400-4113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6021288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Disclaimer: All logos or images used in this presentation are the property of their respective owners and was used with their full permissions for the purpose of marketing.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57445"/>
            <a:ext cx="3429000" cy="20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02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1734</TotalTime>
  <Words>377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Trebuchet MS</vt:lpstr>
      <vt:lpstr>Wingdings 3</vt:lpstr>
      <vt:lpstr>Facet</vt:lpstr>
      <vt:lpstr>PowerPoint Presentation</vt:lpstr>
      <vt:lpstr>Who we are?</vt:lpstr>
      <vt:lpstr>Our customers</vt:lpstr>
      <vt:lpstr>We contributed to projects like…</vt:lpstr>
      <vt:lpstr>OUR PRODUCTS</vt:lpstr>
      <vt:lpstr>Film faced plywood for concrete formwork</vt:lpstr>
      <vt:lpstr>Swedish softwood</vt:lpstr>
      <vt:lpstr>Contact Us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Ahmed@work</dc:creator>
  <cp:lastModifiedBy>Ahmed Osman</cp:lastModifiedBy>
  <cp:revision>136</cp:revision>
  <cp:lastPrinted>2016-05-16T09:20:21Z</cp:lastPrinted>
  <dcterms:created xsi:type="dcterms:W3CDTF">2012-04-17T09:11:27Z</dcterms:created>
  <dcterms:modified xsi:type="dcterms:W3CDTF">2017-01-19T12:03:08Z</dcterms:modified>
</cp:coreProperties>
</file>