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392" autoAdjust="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540"/>
            <a:ext cx="9144000" cy="17174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PT Serif" panose="020A0603040505020204" pitchFamily="18" charset="77"/>
              </a:rPr>
              <a:t>Aru Examination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4175"/>
            <a:ext cx="9144000" cy="3641696"/>
          </a:xfrm>
        </p:spPr>
        <p:txBody>
          <a:bodyPr/>
          <a:lstStyle/>
          <a:p>
            <a:r>
              <a:rPr lang="en-US" b="1" dirty="0" smtClean="0">
                <a:latin typeface="PT Serif" panose="020A0603040505020204" pitchFamily="18" charset="77"/>
              </a:rPr>
              <a:t>                                                     </a:t>
            </a:r>
          </a:p>
          <a:p>
            <a:r>
              <a:rPr lang="en-US" b="1" dirty="0">
                <a:latin typeface="PT Serif" panose="020A0603040505020204" pitchFamily="18" charset="77"/>
              </a:rPr>
              <a:t> </a:t>
            </a:r>
            <a:r>
              <a:rPr lang="en-US" b="1" dirty="0" smtClean="0">
                <a:latin typeface="PT Serif" panose="020A0603040505020204" pitchFamily="18" charset="77"/>
              </a:rPr>
              <a:t>                                                   </a:t>
            </a:r>
            <a:r>
              <a:rPr lang="en-US" dirty="0" smtClean="0">
                <a:latin typeface="PT Serif" panose="020A0603040505020204" pitchFamily="18" charset="77"/>
              </a:rPr>
              <a:t>Name: Mudhihir H. Nyema.</a:t>
            </a:r>
          </a:p>
          <a:p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                                          Reg No: 26990/T.2021</a:t>
            </a:r>
          </a:p>
          <a:p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   </a:t>
            </a:r>
            <a:endParaRPr lang="en-US" dirty="0"/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    </a:t>
            </a:r>
          </a:p>
          <a:p>
            <a:pPr algn="l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</a:t>
            </a:r>
            <a:r>
              <a:rPr lang="en-JP" b="1" dirty="0" smtClean="0">
                <a:latin typeface="PT Serif" panose="020A0603040505020204" pitchFamily="18" charset="77"/>
              </a:rPr>
              <a:t> </a:t>
            </a:r>
            <a:r>
              <a:rPr lang="en-JP" b="1" dirty="0" smtClean="0">
                <a:latin typeface="PT Serif" panose="020A0603040505020204" pitchFamily="18" charset="77"/>
              </a:rPr>
              <a:t>supervisor’s names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1.Mr </a:t>
            </a:r>
            <a:r>
              <a:rPr lang="en-US" dirty="0" smtClean="0">
                <a:latin typeface="PT Serif" panose="020A0603040505020204" pitchFamily="18" charset="77"/>
              </a:rPr>
              <a:t>Yohana Kangwe.</a:t>
            </a:r>
            <a:endParaRPr lang="en-US" dirty="0" smtClean="0">
              <a:latin typeface="PT Serif" panose="020A0603040505020204" pitchFamily="18" charset="77"/>
            </a:endParaRPr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2. Mr </a:t>
            </a:r>
            <a:r>
              <a:rPr lang="en-US" dirty="0" smtClean="0">
                <a:latin typeface="PT Serif" panose="020A0603040505020204" pitchFamily="18" charset="77"/>
              </a:rPr>
              <a:t>Alexander Moreka.</a:t>
            </a:r>
            <a:endParaRPr lang="en-JP" dirty="0" smtClean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 smtClean="0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04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2737"/>
            <a:ext cx="9144000" cy="954157"/>
          </a:xfrm>
        </p:spPr>
        <p:txBody>
          <a:bodyPr>
            <a:normAutofit/>
          </a:bodyPr>
          <a:lstStyle/>
          <a:p>
            <a:r>
              <a:rPr lang="en-JP" b="1" dirty="0">
                <a:latin typeface="PT Serif" panose="020A0603040505020204" pitchFamily="18" charset="77"/>
              </a:rPr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779" y="1733384"/>
            <a:ext cx="9144000" cy="3659588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JP" b="1" dirty="0" smtClean="0">
                <a:latin typeface="PT Serif" panose="020A0603040505020204" pitchFamily="18" charset="77"/>
              </a:rPr>
              <a:t>1.0 Contex</a:t>
            </a:r>
            <a:r>
              <a:rPr lang="en-US" b="1" dirty="0">
                <a:latin typeface="PT Serif" panose="020A0603040505020204" pitchFamily="18" charset="77"/>
              </a:rPr>
              <a:t>t</a:t>
            </a:r>
            <a:r>
              <a:rPr lang="en-US" b="1" dirty="0" smtClean="0">
                <a:latin typeface="PT Serif" panose="020A0603040505020204" pitchFamily="18" charset="77"/>
              </a:rPr>
              <a:t> </a:t>
            </a:r>
          </a:p>
          <a:p>
            <a:pPr algn="just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i. At ardhi university ends of each semester examination took place, but  these examination done or took place locally with manual process, that will result </a:t>
            </a:r>
            <a:r>
              <a:rPr lang="en-US" dirty="0" smtClean="0"/>
              <a:t>to </a:t>
            </a:r>
            <a:r>
              <a:rPr lang="en-US" dirty="0"/>
              <a:t>lack of real-time tracking of exam booklets, manual data entry leading to errors and </a:t>
            </a:r>
            <a:r>
              <a:rPr lang="en-US" dirty="0" smtClean="0"/>
              <a:t>delays. Therefore through that situation I proposed to develop aru examination management system to streamline and to solve these manual activities through automated system. </a:t>
            </a:r>
          </a:p>
        </p:txBody>
      </p:sp>
    </p:spTree>
    <p:extLst>
      <p:ext uri="{BB962C8B-B14F-4D97-AF65-F5344CB8AC3E}">
        <p14:creationId xmlns:p14="http://schemas.microsoft.com/office/powerpoint/2010/main" val="37150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42" y="629382"/>
            <a:ext cx="9144000" cy="2387600"/>
          </a:xfrm>
        </p:spPr>
        <p:txBody>
          <a:bodyPr/>
          <a:lstStyle/>
          <a:p>
            <a:pPr algn="l"/>
            <a:r>
              <a:rPr lang="en-JP" b="1" dirty="0">
                <a:latin typeface="PT Serif" panose="020A0603040505020204" pitchFamily="18" charset="77"/>
              </a:rPr>
              <a:t>1.2 .Relevance</a:t>
            </a:r>
            <a:br>
              <a:rPr lang="en-JP" b="1" dirty="0">
                <a:latin typeface="PT Serif" panose="020A0603040505020204" pitchFamily="18" charset="77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3688"/>
            <a:ext cx="9144000" cy="201168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i.It help to reduce data entry errors especially on counting and record booklet numbers.</a:t>
            </a:r>
          </a:p>
          <a:p>
            <a:pPr algn="l"/>
            <a:r>
              <a:rPr lang="en-US" dirty="0" smtClean="0"/>
              <a:t>ii. Help to to keep track cost estimation at the ends of each of studies what booklet used not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3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0932"/>
            <a:ext cx="9144000" cy="1590261"/>
          </a:xfrm>
        </p:spPr>
        <p:txBody>
          <a:bodyPr>
            <a:normAutofit/>
          </a:bodyPr>
          <a:lstStyle/>
          <a:p>
            <a:pPr algn="l"/>
            <a:r>
              <a:rPr lang="en-JP" sz="2400" b="1" dirty="0" smtClean="0">
                <a:latin typeface="PT Serif" panose="020A0603040505020204" pitchFamily="18" charset="77"/>
              </a:rPr>
              <a:t>2.0</a:t>
            </a:r>
            <a:r>
              <a:rPr lang="en-US" sz="2400" b="1" dirty="0">
                <a:latin typeface="PT Serif" panose="020A0603040505020204" pitchFamily="18" charset="77"/>
              </a:rPr>
              <a:t> </a:t>
            </a:r>
            <a:r>
              <a:rPr lang="en-JP" sz="2400" b="1" dirty="0">
                <a:latin typeface="PT Serif" panose="020A0603040505020204" pitchFamily="18" charset="77"/>
              </a:rPr>
              <a:t>General </a:t>
            </a:r>
            <a:r>
              <a:rPr lang="en-JP" sz="2400" b="1" dirty="0" smtClean="0">
                <a:latin typeface="PT Serif" panose="020A0603040505020204" pitchFamily="18" charset="77"/>
              </a:rPr>
              <a:t>Objective</a:t>
            </a:r>
            <a:r>
              <a:rPr lang="en-US" sz="2400" b="1" dirty="0" smtClean="0">
                <a:latin typeface="PT Serif" panose="020A0603040505020204" pitchFamily="18" charset="77"/>
              </a:rPr>
              <a:t/>
            </a:r>
            <a:br>
              <a:rPr lang="en-US" sz="2400" b="1" dirty="0" smtClean="0">
                <a:latin typeface="PT Serif" panose="020A0603040505020204" pitchFamily="18" charset="77"/>
              </a:rPr>
            </a:br>
            <a:r>
              <a:rPr lang="en-US" sz="2400" dirty="0"/>
              <a:t>i</a:t>
            </a:r>
            <a:r>
              <a:rPr lang="en-US" sz="2400" dirty="0" smtClean="0"/>
              <a:t>. The general objective of this dissertation is to develop aru </a:t>
            </a:r>
            <a:r>
              <a:rPr lang="en-US" sz="2400" dirty="0"/>
              <a:t>e</a:t>
            </a:r>
            <a:r>
              <a:rPr lang="en-US" sz="2400" dirty="0" smtClean="0"/>
              <a:t>xamination </a:t>
            </a:r>
            <a:r>
              <a:rPr lang="en-US" sz="2400" dirty="0"/>
              <a:t>m</a:t>
            </a:r>
            <a:r>
              <a:rPr lang="en-US" sz="2400" dirty="0" smtClean="0"/>
              <a:t>anagement System.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8312"/>
            <a:ext cx="9144000" cy="4357315"/>
          </a:xfrm>
        </p:spPr>
        <p:txBody>
          <a:bodyPr>
            <a:normAutofit/>
          </a:bodyPr>
          <a:lstStyle/>
          <a:p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JP" b="1" dirty="0" smtClean="0">
                <a:latin typeface="PT Serif" panose="020A0603040505020204" pitchFamily="18" charset="77"/>
              </a:rPr>
              <a:t>2.1 </a:t>
            </a:r>
            <a:r>
              <a:rPr lang="en-JP" b="1" dirty="0">
                <a:latin typeface="PT Serif" panose="020A0603040505020204" pitchFamily="18" charset="77"/>
              </a:rPr>
              <a:t>Specific </a:t>
            </a:r>
            <a:r>
              <a:rPr lang="en-JP" b="1" dirty="0" smtClean="0">
                <a:latin typeface="PT Serif" panose="020A0603040505020204" pitchFamily="18" charset="77"/>
              </a:rPr>
              <a:t>objective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i. </a:t>
            </a:r>
            <a:r>
              <a:rPr lang="en-US" dirty="0" smtClean="0"/>
              <a:t>To gathering </a:t>
            </a:r>
            <a:r>
              <a:rPr lang="en-US" dirty="0"/>
              <a:t>information </a:t>
            </a:r>
            <a:r>
              <a:rPr lang="en-US" dirty="0" smtClean="0"/>
              <a:t>for aru examination </a:t>
            </a:r>
            <a:r>
              <a:rPr lang="en-US" dirty="0"/>
              <a:t>m</a:t>
            </a:r>
            <a:r>
              <a:rPr lang="en-US" dirty="0" smtClean="0"/>
              <a:t>anagement system.</a:t>
            </a:r>
            <a:endParaRPr lang="en-US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ii. </a:t>
            </a:r>
            <a:r>
              <a:rPr lang="en-US" dirty="0"/>
              <a:t>To design aru </a:t>
            </a:r>
            <a:r>
              <a:rPr lang="en-US" dirty="0" smtClean="0"/>
              <a:t>examination </a:t>
            </a:r>
            <a:r>
              <a:rPr lang="en-US" dirty="0"/>
              <a:t>management system. 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iii. </a:t>
            </a:r>
            <a:r>
              <a:rPr lang="en-US" dirty="0"/>
              <a:t>To implement aru </a:t>
            </a:r>
            <a:r>
              <a:rPr lang="en-US" dirty="0" smtClean="0"/>
              <a:t>examination </a:t>
            </a:r>
            <a:r>
              <a:rPr lang="en-US" dirty="0"/>
              <a:t>management system.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iv.</a:t>
            </a:r>
            <a:r>
              <a:rPr lang="en-US" dirty="0"/>
              <a:t> </a:t>
            </a:r>
            <a:r>
              <a:rPr lang="en-US" dirty="0" smtClean="0"/>
              <a:t>To test </a:t>
            </a:r>
            <a:r>
              <a:rPr lang="en-US" dirty="0"/>
              <a:t>and validate aru </a:t>
            </a:r>
            <a:r>
              <a:rPr lang="en-US" dirty="0" smtClean="0"/>
              <a:t>examination </a:t>
            </a:r>
            <a:r>
              <a:rPr lang="en-US" dirty="0"/>
              <a:t>management system.</a:t>
            </a:r>
          </a:p>
          <a:p>
            <a:pPr algn="l"/>
            <a:endParaRPr lang="en-JP" b="1" dirty="0">
              <a:latin typeface="PT Serif" panose="020A0603040505020204" pitchFamily="18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51" y="-262391"/>
            <a:ext cx="10515600" cy="1436246"/>
          </a:xfrm>
        </p:spPr>
        <p:txBody>
          <a:bodyPr>
            <a:normAutofit/>
          </a:bodyPr>
          <a:lstStyle/>
          <a:p>
            <a:pPr marL="0" indent="0"/>
            <a:r>
              <a:rPr lang="en-JP" sz="3200" b="1" dirty="0" smtClean="0">
                <a:latin typeface="PT Serif" panose="020A0603040505020204" pitchFamily="18" charset="77"/>
              </a:rPr>
              <a:t>3.0 Methodology</a:t>
            </a:r>
            <a:r>
              <a:rPr lang="en-US" sz="3200" b="1" dirty="0" smtClean="0">
                <a:latin typeface="PT Serif" panose="020A0603040505020204" pitchFamily="18" charset="77"/>
              </a:rPr>
              <a:t/>
            </a:r>
            <a:br>
              <a:rPr lang="en-US" sz="3200" b="1" dirty="0" smtClean="0">
                <a:latin typeface="PT Serif" panose="020A0603040505020204" pitchFamily="18" charset="77"/>
              </a:rPr>
            </a:br>
            <a:endParaRPr lang="en-JP" sz="32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79084"/>
              </p:ext>
            </p:extLst>
          </p:nvPr>
        </p:nvGraphicFramePr>
        <p:xfrm>
          <a:off x="580114" y="596350"/>
          <a:ext cx="1104767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93">
                  <a:extLst>
                    <a:ext uri="{9D8B030D-6E8A-4147-A177-3AD203B41FA5}">
                      <a16:colId xmlns:a16="http://schemas.microsoft.com/office/drawing/2014/main" val="2733298883"/>
                    </a:ext>
                  </a:extLst>
                </a:gridCol>
                <a:gridCol w="2197597">
                  <a:extLst>
                    <a:ext uri="{9D8B030D-6E8A-4147-A177-3AD203B41FA5}">
                      <a16:colId xmlns:a16="http://schemas.microsoft.com/office/drawing/2014/main" val="1841475613"/>
                    </a:ext>
                  </a:extLst>
                </a:gridCol>
                <a:gridCol w="1964816">
                  <a:extLst>
                    <a:ext uri="{9D8B030D-6E8A-4147-A177-3AD203B41FA5}">
                      <a16:colId xmlns:a16="http://schemas.microsoft.com/office/drawing/2014/main" val="2729624706"/>
                    </a:ext>
                  </a:extLst>
                </a:gridCol>
                <a:gridCol w="2209534">
                  <a:extLst>
                    <a:ext uri="{9D8B030D-6E8A-4147-A177-3AD203B41FA5}">
                      <a16:colId xmlns:a16="http://schemas.microsoft.com/office/drawing/2014/main" val="2864232609"/>
                    </a:ext>
                  </a:extLst>
                </a:gridCol>
                <a:gridCol w="2209534">
                  <a:extLst>
                    <a:ext uri="{9D8B030D-6E8A-4147-A177-3AD203B41FA5}">
                      <a16:colId xmlns:a16="http://schemas.microsoft.com/office/drawing/2014/main" val="2824762794"/>
                    </a:ext>
                  </a:extLst>
                </a:gridCol>
              </a:tblGrid>
              <a:tr h="28379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9376"/>
                  </a:ext>
                </a:extLst>
              </a:tr>
              <a:tr h="113519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gather requirement for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I gather user requirement for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review and Questionnaire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scholar</a:t>
                      </a:r>
                      <a:r>
                        <a:rPr lang="en-US" baseline="0" dirty="0" smtClean="0"/>
                        <a:t> and Google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requirements specification</a:t>
                      </a:r>
                      <a:r>
                        <a:rPr lang="en-US" baseline="0" dirty="0" smtClean="0"/>
                        <a:t> 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58654"/>
                  </a:ext>
                </a:extLst>
              </a:tr>
              <a:tr h="1348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design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techniques can I use to design aru examinations management system?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r>
                        <a:rPr lang="en-US" baseline="0" dirty="0" smtClean="0"/>
                        <a:t> oriented system analyst and design methodoly.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</a:t>
                      </a:r>
                      <a:r>
                        <a:rPr lang="en-US" baseline="0" dirty="0" smtClean="0"/>
                        <a:t>s</a:t>
                      </a:r>
                    </a:p>
                    <a:p>
                      <a:r>
                        <a:rPr lang="en-US" baseline="0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57770"/>
                  </a:ext>
                </a:extLst>
              </a:tr>
              <a:tr h="1348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I implement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r>
                        <a:rPr lang="en-US" baseline="0" dirty="0" smtClean="0"/>
                        <a:t> method.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Html,CSS(Tailwind),Javascript,Flutter,Xammp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server,Sql,MysQl,Androis</a:t>
                      </a:r>
                      <a:r>
                        <a:rPr lang="en-US" baseline="0" dirty="0" smtClean="0"/>
                        <a:t> studio,Php,Vs code,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Aru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22086"/>
                  </a:ext>
                </a:extLst>
              </a:tr>
              <a:tr h="1135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testing and validate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techniques can I use to implement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computer,Android studio,Vs code and Xammp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and validate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65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3600" b="1" dirty="0">
                <a:latin typeface="PT Serif" panose="020A0603040505020204" pitchFamily="18" charset="77"/>
              </a:rPr>
              <a:t>3.1Architecture design</a:t>
            </a:r>
            <a:endParaRPr lang="en-JP" sz="3600" b="1" dirty="0">
              <a:latin typeface="PT Serif" panose="020A0603040505020204" pitchFamily="18" charset="7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2" y="1351723"/>
            <a:ext cx="11513488" cy="5506278"/>
          </a:xfrm>
        </p:spPr>
      </p:pic>
    </p:spTree>
    <p:extLst>
      <p:ext uri="{BB962C8B-B14F-4D97-AF65-F5344CB8AC3E}">
        <p14:creationId xmlns:p14="http://schemas.microsoft.com/office/powerpoint/2010/main" val="19710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PT Serif</vt:lpstr>
      <vt:lpstr>Office Theme</vt:lpstr>
      <vt:lpstr>Aru Examination Management System</vt:lpstr>
      <vt:lpstr>Problem statement</vt:lpstr>
      <vt:lpstr>1.2 .Relevance </vt:lpstr>
      <vt:lpstr>2.0 General Objective i. The general objective of this dissertation is to develop aru examination management System. </vt:lpstr>
      <vt:lpstr>3.0 Methodology </vt:lpstr>
      <vt:lpstr>3.1Architecture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Examination Coordination Management System</dc:title>
  <dc:creator>mudhihir H. Nyema</dc:creator>
  <cp:lastModifiedBy>mudhihir H. Nyema</cp:lastModifiedBy>
  <cp:revision>35</cp:revision>
  <dcterms:created xsi:type="dcterms:W3CDTF">2024-01-27T17:51:41Z</dcterms:created>
  <dcterms:modified xsi:type="dcterms:W3CDTF">2024-02-08T20:14:00Z</dcterms:modified>
</cp:coreProperties>
</file>