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86392" autoAdjust="0"/>
  </p:normalViewPr>
  <p:slideViewPr>
    <p:cSldViewPr snapToGrid="0">
      <p:cViewPr>
        <p:scale>
          <a:sx n="80" d="100"/>
          <a:sy n="80" d="100"/>
        </p:scale>
        <p:origin x="60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37DD9-BF03-4EAA-9D4D-3589882F3482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C662D-84BE-4A64-98E1-D3EBAB459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81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37DD9-BF03-4EAA-9D4D-3589882F3482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C662D-84BE-4A64-98E1-D3EBAB459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14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37DD9-BF03-4EAA-9D4D-3589882F3482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C662D-84BE-4A64-98E1-D3EBAB459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07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37DD9-BF03-4EAA-9D4D-3589882F3482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C662D-84BE-4A64-98E1-D3EBAB459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1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37DD9-BF03-4EAA-9D4D-3589882F3482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C662D-84BE-4A64-98E1-D3EBAB459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9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37DD9-BF03-4EAA-9D4D-3589882F3482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C662D-84BE-4A64-98E1-D3EBAB459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76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37DD9-BF03-4EAA-9D4D-3589882F3482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C662D-84BE-4A64-98E1-D3EBAB459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52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37DD9-BF03-4EAA-9D4D-3589882F3482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C662D-84BE-4A64-98E1-D3EBAB459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2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37DD9-BF03-4EAA-9D4D-3589882F3482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C662D-84BE-4A64-98E1-D3EBAB459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22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37DD9-BF03-4EAA-9D4D-3589882F3482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C662D-84BE-4A64-98E1-D3EBAB459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0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37DD9-BF03-4EAA-9D4D-3589882F3482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C662D-84BE-4A64-98E1-D3EBAB459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48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37DD9-BF03-4EAA-9D4D-3589882F3482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C662D-84BE-4A64-98E1-D3EBAB459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77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8540"/>
            <a:ext cx="9144000" cy="171748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PT Serif" panose="020A0603040505020204" pitchFamily="18" charset="77"/>
              </a:rPr>
              <a:t>Aru Examination Management System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84175"/>
            <a:ext cx="9144000" cy="3641696"/>
          </a:xfrm>
        </p:spPr>
        <p:txBody>
          <a:bodyPr/>
          <a:lstStyle/>
          <a:p>
            <a:r>
              <a:rPr lang="en-US" b="1" dirty="0" smtClean="0">
                <a:latin typeface="PT Serif" panose="020A0603040505020204" pitchFamily="18" charset="77"/>
              </a:rPr>
              <a:t>                                                     </a:t>
            </a:r>
          </a:p>
          <a:p>
            <a:r>
              <a:rPr lang="en-US" b="1" dirty="0">
                <a:latin typeface="PT Serif" panose="020A0603040505020204" pitchFamily="18" charset="77"/>
              </a:rPr>
              <a:t> </a:t>
            </a:r>
            <a:r>
              <a:rPr lang="en-US" b="1" dirty="0" smtClean="0">
                <a:latin typeface="PT Serif" panose="020A0603040505020204" pitchFamily="18" charset="77"/>
              </a:rPr>
              <a:t>                                                   </a:t>
            </a:r>
            <a:r>
              <a:rPr lang="en-US" dirty="0" smtClean="0">
                <a:latin typeface="PT Serif" panose="020A0603040505020204" pitchFamily="18" charset="77"/>
              </a:rPr>
              <a:t>Name: Mudhihir H. Nyema.</a:t>
            </a:r>
          </a:p>
          <a:p>
            <a:r>
              <a:rPr lang="en-US" dirty="0">
                <a:latin typeface="PT Serif" panose="020A0603040505020204" pitchFamily="18" charset="77"/>
              </a:rPr>
              <a:t> </a:t>
            </a:r>
            <a:r>
              <a:rPr lang="en-US" dirty="0" smtClean="0">
                <a:latin typeface="PT Serif" panose="020A0603040505020204" pitchFamily="18" charset="77"/>
              </a:rPr>
              <a:t>                                           Reg No: 26990/T.2021</a:t>
            </a:r>
          </a:p>
          <a:p>
            <a:r>
              <a:rPr lang="en-US" dirty="0">
                <a:latin typeface="PT Serif" panose="020A0603040505020204" pitchFamily="18" charset="77"/>
              </a:rPr>
              <a:t> </a:t>
            </a:r>
            <a:r>
              <a:rPr lang="en-US" dirty="0" smtClean="0">
                <a:latin typeface="PT Serif" panose="020A0603040505020204" pitchFamily="18" charset="77"/>
              </a:rPr>
              <a:t>    </a:t>
            </a:r>
            <a:endParaRPr lang="en-US" dirty="0"/>
          </a:p>
          <a:p>
            <a:pPr algn="l"/>
            <a:r>
              <a:rPr lang="en-US" dirty="0" smtClean="0">
                <a:latin typeface="PT Serif" panose="020A0603040505020204" pitchFamily="18" charset="77"/>
              </a:rPr>
              <a:t>       </a:t>
            </a:r>
          </a:p>
          <a:p>
            <a:pPr algn="l"/>
            <a:r>
              <a:rPr lang="en-US" dirty="0">
                <a:latin typeface="PT Serif" panose="020A0603040505020204" pitchFamily="18" charset="77"/>
              </a:rPr>
              <a:t> </a:t>
            </a:r>
            <a:r>
              <a:rPr lang="en-US" dirty="0" smtClean="0">
                <a:latin typeface="PT Serif" panose="020A0603040505020204" pitchFamily="18" charset="77"/>
              </a:rPr>
              <a:t> </a:t>
            </a:r>
            <a:r>
              <a:rPr lang="en-JP" b="1" dirty="0" smtClean="0">
                <a:latin typeface="PT Serif" panose="020A0603040505020204" pitchFamily="18" charset="77"/>
              </a:rPr>
              <a:t>Insert supervisor’s names</a:t>
            </a:r>
            <a:endParaRPr lang="en-US" b="1" dirty="0" smtClean="0">
              <a:latin typeface="PT Serif" panose="020A0603040505020204" pitchFamily="18" charset="77"/>
            </a:endParaRPr>
          </a:p>
          <a:p>
            <a:pPr algn="l"/>
            <a:r>
              <a:rPr lang="en-US" dirty="0" smtClean="0">
                <a:latin typeface="PT Serif" panose="020A0603040505020204" pitchFamily="18" charset="77"/>
              </a:rPr>
              <a:t>   1.Mr Yohana.</a:t>
            </a:r>
          </a:p>
          <a:p>
            <a:pPr algn="l"/>
            <a:r>
              <a:rPr lang="en-US" dirty="0" smtClean="0">
                <a:latin typeface="PT Serif" panose="020A0603040505020204" pitchFamily="18" charset="77"/>
              </a:rPr>
              <a:t>   2. </a:t>
            </a:r>
            <a:r>
              <a:rPr lang="en-US" dirty="0" err="1" smtClean="0">
                <a:latin typeface="PT Serif" panose="020A0603040505020204" pitchFamily="18" charset="77"/>
              </a:rPr>
              <a:t>Mr</a:t>
            </a:r>
            <a:r>
              <a:rPr lang="en-US" dirty="0" smtClean="0">
                <a:latin typeface="PT Serif" panose="020A0603040505020204" pitchFamily="18" charset="77"/>
              </a:rPr>
              <a:t> Alexander.</a:t>
            </a:r>
            <a:endParaRPr lang="en-JP" dirty="0" smtClean="0">
              <a:latin typeface="PT Serif" panose="020A0603040505020204" pitchFamily="18" charset="77"/>
            </a:endParaRPr>
          </a:p>
          <a:p>
            <a:endParaRPr lang="en-US" dirty="0">
              <a:latin typeface="PT Serif" panose="020A0603040505020204" pitchFamily="18" charset="77"/>
            </a:endParaRPr>
          </a:p>
          <a:p>
            <a:endParaRPr lang="en-US" dirty="0" smtClean="0">
              <a:latin typeface="PT Serif" panose="020A06030405050202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4041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32737"/>
            <a:ext cx="9144000" cy="954157"/>
          </a:xfrm>
        </p:spPr>
        <p:txBody>
          <a:bodyPr>
            <a:normAutofit/>
          </a:bodyPr>
          <a:lstStyle/>
          <a:p>
            <a:r>
              <a:rPr lang="en-JP" b="1" dirty="0">
                <a:latin typeface="PT Serif" panose="020A0603040505020204" pitchFamily="18" charset="77"/>
              </a:rPr>
              <a:t>Problem statement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6779" y="1733384"/>
            <a:ext cx="9144000" cy="3659588"/>
          </a:xfrm>
        </p:spPr>
        <p:txBody>
          <a:bodyPr/>
          <a:lstStyle/>
          <a:p>
            <a:pPr algn="l"/>
            <a:r>
              <a:rPr lang="en-US" dirty="0" smtClean="0"/>
              <a:t> </a:t>
            </a:r>
          </a:p>
          <a:p>
            <a:pPr algn="l"/>
            <a:r>
              <a:rPr lang="en-JP" b="1" dirty="0" smtClean="0">
                <a:latin typeface="PT Serif" panose="020A0603040505020204" pitchFamily="18" charset="77"/>
              </a:rPr>
              <a:t>1.0 Contex</a:t>
            </a:r>
            <a:r>
              <a:rPr lang="en-US" b="1" dirty="0">
                <a:latin typeface="PT Serif" panose="020A0603040505020204" pitchFamily="18" charset="77"/>
              </a:rPr>
              <a:t>t</a:t>
            </a:r>
            <a:r>
              <a:rPr lang="en-US" b="1" dirty="0" smtClean="0">
                <a:latin typeface="PT Serif" panose="020A0603040505020204" pitchFamily="18" charset="77"/>
              </a:rPr>
              <a:t> </a:t>
            </a:r>
          </a:p>
          <a:p>
            <a:pPr algn="just"/>
            <a:r>
              <a:rPr lang="en-US" dirty="0">
                <a:latin typeface="PT Serif" panose="020A0603040505020204" pitchFamily="18" charset="77"/>
              </a:rPr>
              <a:t> </a:t>
            </a:r>
            <a:r>
              <a:rPr lang="en-US" dirty="0" smtClean="0">
                <a:latin typeface="PT Serif" panose="020A0603040505020204" pitchFamily="18" charset="77"/>
              </a:rPr>
              <a:t>i. At ardhi university ends of each semester examination took place, but  these examination done or took place locally with manual process, that will result </a:t>
            </a:r>
            <a:r>
              <a:rPr lang="en-US" dirty="0" smtClean="0"/>
              <a:t>to </a:t>
            </a:r>
            <a:r>
              <a:rPr lang="en-US" dirty="0"/>
              <a:t>lack of real-time tracking of exam booklets, manual data entry leading to errors and </a:t>
            </a:r>
            <a:r>
              <a:rPr lang="en-US" dirty="0" smtClean="0"/>
              <a:t>delays. Therefore through that situation I proposed to develop aru examination management system to streamline and to solve these manual activities through automated system. </a:t>
            </a:r>
          </a:p>
        </p:txBody>
      </p:sp>
    </p:spTree>
    <p:extLst>
      <p:ext uri="{BB962C8B-B14F-4D97-AF65-F5344CB8AC3E}">
        <p14:creationId xmlns:p14="http://schemas.microsoft.com/office/powerpoint/2010/main" val="3715016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8442" y="629382"/>
            <a:ext cx="9144000" cy="2387600"/>
          </a:xfrm>
        </p:spPr>
        <p:txBody>
          <a:bodyPr/>
          <a:lstStyle/>
          <a:p>
            <a:pPr algn="l"/>
            <a:r>
              <a:rPr lang="en-JP" b="1" dirty="0">
                <a:latin typeface="PT Serif" panose="020A0603040505020204" pitchFamily="18" charset="77"/>
              </a:rPr>
              <a:t>1.2 .Relevance</a:t>
            </a:r>
            <a:br>
              <a:rPr lang="en-JP" b="1" dirty="0">
                <a:latin typeface="PT Serif" panose="020A0603040505020204" pitchFamily="18" charset="77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63688"/>
            <a:ext cx="9144000" cy="201168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i.It help to reduce data entry errors especially on counting and record booklet numbers.</a:t>
            </a:r>
          </a:p>
          <a:p>
            <a:pPr algn="l"/>
            <a:r>
              <a:rPr lang="en-US" dirty="0" smtClean="0"/>
              <a:t>ii. Help to to keep track cost estimation at the ends of each of studies what booklet used not used.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338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00932"/>
            <a:ext cx="9144000" cy="1590261"/>
          </a:xfrm>
        </p:spPr>
        <p:txBody>
          <a:bodyPr>
            <a:normAutofit/>
          </a:bodyPr>
          <a:lstStyle/>
          <a:p>
            <a:pPr algn="l"/>
            <a:r>
              <a:rPr lang="en-JP" sz="2400" b="1" dirty="0" smtClean="0">
                <a:latin typeface="PT Serif" panose="020A0603040505020204" pitchFamily="18" charset="77"/>
              </a:rPr>
              <a:t>2.0</a:t>
            </a:r>
            <a:r>
              <a:rPr lang="en-US" sz="2400" b="1" dirty="0">
                <a:latin typeface="PT Serif" panose="020A0603040505020204" pitchFamily="18" charset="77"/>
              </a:rPr>
              <a:t> </a:t>
            </a:r>
            <a:r>
              <a:rPr lang="en-JP" sz="2400" b="1" dirty="0">
                <a:latin typeface="PT Serif" panose="020A0603040505020204" pitchFamily="18" charset="77"/>
              </a:rPr>
              <a:t>General </a:t>
            </a:r>
            <a:r>
              <a:rPr lang="en-JP" sz="2400" b="1" dirty="0" smtClean="0">
                <a:latin typeface="PT Serif" panose="020A0603040505020204" pitchFamily="18" charset="77"/>
              </a:rPr>
              <a:t>Objective</a:t>
            </a:r>
            <a:r>
              <a:rPr lang="en-US" sz="2400" b="1" dirty="0" smtClean="0">
                <a:latin typeface="PT Serif" panose="020A0603040505020204" pitchFamily="18" charset="77"/>
              </a:rPr>
              <a:t/>
            </a:r>
            <a:br>
              <a:rPr lang="en-US" sz="2400" b="1" dirty="0" smtClean="0">
                <a:latin typeface="PT Serif" panose="020A0603040505020204" pitchFamily="18" charset="77"/>
              </a:rPr>
            </a:br>
            <a:r>
              <a:rPr lang="en-US" sz="2400" dirty="0"/>
              <a:t>i</a:t>
            </a:r>
            <a:r>
              <a:rPr lang="en-US" sz="2400" dirty="0" smtClean="0"/>
              <a:t>. The general objective of this dissertation is to develop aru </a:t>
            </a:r>
            <a:r>
              <a:rPr lang="en-US" sz="2400" dirty="0"/>
              <a:t>e</a:t>
            </a:r>
            <a:r>
              <a:rPr lang="en-US" sz="2400" dirty="0" smtClean="0"/>
              <a:t>xamination </a:t>
            </a:r>
            <a:r>
              <a:rPr lang="en-US" sz="2400" dirty="0"/>
              <a:t>m</a:t>
            </a:r>
            <a:r>
              <a:rPr lang="en-US" sz="2400" dirty="0" smtClean="0"/>
              <a:t>anagement System.</a:t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08312"/>
            <a:ext cx="9144000" cy="4357315"/>
          </a:xfrm>
        </p:spPr>
        <p:txBody>
          <a:bodyPr>
            <a:normAutofit/>
          </a:bodyPr>
          <a:lstStyle/>
          <a:p>
            <a:endParaRPr lang="en-US" b="1" dirty="0" smtClean="0">
              <a:latin typeface="PT Serif" panose="020A0603040505020204" pitchFamily="18" charset="77"/>
            </a:endParaRPr>
          </a:p>
          <a:p>
            <a:pPr algn="l"/>
            <a:r>
              <a:rPr lang="en-JP" b="1" dirty="0" smtClean="0">
                <a:latin typeface="PT Serif" panose="020A0603040505020204" pitchFamily="18" charset="77"/>
              </a:rPr>
              <a:t>2.1 </a:t>
            </a:r>
            <a:r>
              <a:rPr lang="en-JP" b="1" dirty="0">
                <a:latin typeface="PT Serif" panose="020A0603040505020204" pitchFamily="18" charset="77"/>
              </a:rPr>
              <a:t>Specific </a:t>
            </a:r>
            <a:r>
              <a:rPr lang="en-JP" b="1" dirty="0" smtClean="0">
                <a:latin typeface="PT Serif" panose="020A0603040505020204" pitchFamily="18" charset="77"/>
              </a:rPr>
              <a:t>objective</a:t>
            </a:r>
            <a:endParaRPr lang="en-US" b="1" dirty="0" smtClean="0">
              <a:latin typeface="PT Serif" panose="020A0603040505020204" pitchFamily="18" charset="77"/>
            </a:endParaRPr>
          </a:p>
          <a:p>
            <a:pPr algn="l"/>
            <a:r>
              <a:rPr lang="en-US" b="1" dirty="0" smtClean="0">
                <a:latin typeface="PT Serif" panose="020A0603040505020204" pitchFamily="18" charset="77"/>
              </a:rPr>
              <a:t>i. </a:t>
            </a:r>
            <a:r>
              <a:rPr lang="en-US" dirty="0" smtClean="0"/>
              <a:t>To gathering </a:t>
            </a:r>
            <a:r>
              <a:rPr lang="en-US" dirty="0"/>
              <a:t>information </a:t>
            </a:r>
            <a:r>
              <a:rPr lang="en-US" dirty="0" smtClean="0"/>
              <a:t>for aru examination </a:t>
            </a:r>
            <a:r>
              <a:rPr lang="en-US" dirty="0"/>
              <a:t>m</a:t>
            </a:r>
            <a:r>
              <a:rPr lang="en-US" dirty="0" smtClean="0"/>
              <a:t>anagement system.</a:t>
            </a:r>
            <a:endParaRPr lang="en-US" dirty="0" smtClean="0">
              <a:latin typeface="PT Serif" panose="020A0603040505020204" pitchFamily="18" charset="77"/>
            </a:endParaRPr>
          </a:p>
          <a:p>
            <a:pPr algn="l"/>
            <a:endParaRPr lang="en-US" b="1" dirty="0" smtClean="0">
              <a:latin typeface="PT Serif" panose="020A0603040505020204" pitchFamily="18" charset="77"/>
            </a:endParaRPr>
          </a:p>
          <a:p>
            <a:pPr algn="l"/>
            <a:r>
              <a:rPr lang="en-US" b="1" dirty="0" smtClean="0">
                <a:latin typeface="PT Serif" panose="020A0603040505020204" pitchFamily="18" charset="77"/>
              </a:rPr>
              <a:t>ii. </a:t>
            </a:r>
            <a:r>
              <a:rPr lang="en-US" dirty="0"/>
              <a:t>To design aru </a:t>
            </a:r>
            <a:r>
              <a:rPr lang="en-US" dirty="0" smtClean="0"/>
              <a:t>examination </a:t>
            </a:r>
            <a:r>
              <a:rPr lang="en-US" dirty="0"/>
              <a:t>management system. </a:t>
            </a:r>
            <a:endParaRPr lang="en-US" b="1" dirty="0" smtClean="0">
              <a:latin typeface="PT Serif" panose="020A0603040505020204" pitchFamily="18" charset="77"/>
            </a:endParaRPr>
          </a:p>
          <a:p>
            <a:pPr algn="l"/>
            <a:endParaRPr lang="en-US" b="1" dirty="0" smtClean="0">
              <a:latin typeface="PT Serif" panose="020A0603040505020204" pitchFamily="18" charset="77"/>
            </a:endParaRPr>
          </a:p>
          <a:p>
            <a:pPr algn="l"/>
            <a:r>
              <a:rPr lang="en-US" b="1" dirty="0" smtClean="0">
                <a:latin typeface="PT Serif" panose="020A0603040505020204" pitchFamily="18" charset="77"/>
              </a:rPr>
              <a:t>iii. </a:t>
            </a:r>
            <a:r>
              <a:rPr lang="en-US" dirty="0"/>
              <a:t>To implement aru </a:t>
            </a:r>
            <a:r>
              <a:rPr lang="en-US" dirty="0" smtClean="0"/>
              <a:t>examination </a:t>
            </a:r>
            <a:r>
              <a:rPr lang="en-US" dirty="0"/>
              <a:t>management system.</a:t>
            </a:r>
            <a:endParaRPr lang="en-US" b="1" dirty="0" smtClean="0">
              <a:latin typeface="PT Serif" panose="020A0603040505020204" pitchFamily="18" charset="77"/>
            </a:endParaRPr>
          </a:p>
          <a:p>
            <a:pPr algn="l"/>
            <a:endParaRPr lang="en-US" b="1" dirty="0" smtClean="0">
              <a:latin typeface="PT Serif" panose="020A0603040505020204" pitchFamily="18" charset="77"/>
            </a:endParaRPr>
          </a:p>
          <a:p>
            <a:pPr algn="l"/>
            <a:r>
              <a:rPr lang="en-US" b="1" dirty="0" smtClean="0">
                <a:latin typeface="PT Serif" panose="020A0603040505020204" pitchFamily="18" charset="77"/>
              </a:rPr>
              <a:t>iv.</a:t>
            </a:r>
            <a:r>
              <a:rPr lang="en-US" dirty="0"/>
              <a:t> </a:t>
            </a:r>
            <a:r>
              <a:rPr lang="en-US" dirty="0" smtClean="0"/>
              <a:t>To test </a:t>
            </a:r>
            <a:r>
              <a:rPr lang="en-US" dirty="0"/>
              <a:t>and validate aru </a:t>
            </a:r>
            <a:r>
              <a:rPr lang="en-US" dirty="0" smtClean="0"/>
              <a:t>examination </a:t>
            </a:r>
            <a:r>
              <a:rPr lang="en-US" dirty="0"/>
              <a:t>management system.</a:t>
            </a:r>
          </a:p>
          <a:p>
            <a:pPr algn="l"/>
            <a:endParaRPr lang="en-JP" b="1" dirty="0">
              <a:latin typeface="PT Serif" panose="020A0603040505020204" pitchFamily="18" charset="77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772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151" y="-262391"/>
            <a:ext cx="10515600" cy="1436246"/>
          </a:xfrm>
        </p:spPr>
        <p:txBody>
          <a:bodyPr>
            <a:normAutofit/>
          </a:bodyPr>
          <a:lstStyle/>
          <a:p>
            <a:pPr marL="0" indent="0"/>
            <a:r>
              <a:rPr lang="en-JP" sz="3200" b="1" dirty="0" smtClean="0">
                <a:latin typeface="PT Serif" panose="020A0603040505020204" pitchFamily="18" charset="77"/>
              </a:rPr>
              <a:t>3.0 </a:t>
            </a:r>
            <a:r>
              <a:rPr lang="en-JP" sz="3200" b="1" dirty="0" smtClean="0">
                <a:latin typeface="PT Serif" panose="020A0603040505020204" pitchFamily="18" charset="77"/>
              </a:rPr>
              <a:t>Methodology</a:t>
            </a:r>
            <a:r>
              <a:rPr lang="en-US" sz="3200" b="1" dirty="0" smtClean="0">
                <a:latin typeface="PT Serif" panose="020A0603040505020204" pitchFamily="18" charset="77"/>
              </a:rPr>
              <a:t/>
            </a:r>
            <a:br>
              <a:rPr lang="en-US" sz="3200" b="1" dirty="0" smtClean="0">
                <a:latin typeface="PT Serif" panose="020A0603040505020204" pitchFamily="18" charset="77"/>
              </a:rPr>
            </a:br>
            <a:endParaRPr lang="en-JP" sz="3200" b="1" dirty="0">
              <a:latin typeface="PT Serif" panose="020A0603040505020204" pitchFamily="18" charset="77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3379084"/>
              </p:ext>
            </p:extLst>
          </p:nvPr>
        </p:nvGraphicFramePr>
        <p:xfrm>
          <a:off x="580114" y="596350"/>
          <a:ext cx="11047674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6193">
                  <a:extLst>
                    <a:ext uri="{9D8B030D-6E8A-4147-A177-3AD203B41FA5}">
                      <a16:colId xmlns:a16="http://schemas.microsoft.com/office/drawing/2014/main" val="2733298883"/>
                    </a:ext>
                  </a:extLst>
                </a:gridCol>
                <a:gridCol w="2197597">
                  <a:extLst>
                    <a:ext uri="{9D8B030D-6E8A-4147-A177-3AD203B41FA5}">
                      <a16:colId xmlns:a16="http://schemas.microsoft.com/office/drawing/2014/main" val="1841475613"/>
                    </a:ext>
                  </a:extLst>
                </a:gridCol>
                <a:gridCol w="1964816">
                  <a:extLst>
                    <a:ext uri="{9D8B030D-6E8A-4147-A177-3AD203B41FA5}">
                      <a16:colId xmlns:a16="http://schemas.microsoft.com/office/drawing/2014/main" val="2729624706"/>
                    </a:ext>
                  </a:extLst>
                </a:gridCol>
                <a:gridCol w="2209534">
                  <a:extLst>
                    <a:ext uri="{9D8B030D-6E8A-4147-A177-3AD203B41FA5}">
                      <a16:colId xmlns:a16="http://schemas.microsoft.com/office/drawing/2014/main" val="2864232609"/>
                    </a:ext>
                  </a:extLst>
                </a:gridCol>
                <a:gridCol w="2209534">
                  <a:extLst>
                    <a:ext uri="{9D8B030D-6E8A-4147-A177-3AD203B41FA5}">
                      <a16:colId xmlns:a16="http://schemas.microsoft.com/office/drawing/2014/main" val="2824762794"/>
                    </a:ext>
                  </a:extLst>
                </a:gridCol>
              </a:tblGrid>
              <a:tr h="283798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</a:t>
                      </a:r>
                      <a:r>
                        <a:rPr lang="en-US" baseline="0" dirty="0" smtClean="0"/>
                        <a:t> objective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Research question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Deliverable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019376"/>
                  </a:ext>
                </a:extLst>
              </a:tr>
              <a:tr h="113519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gather requirement for aru examinations management system.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can I gather user requirement for aru examinations management system.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Literature</a:t>
                      </a:r>
                      <a:r>
                        <a:rPr lang="en-US" baseline="0" dirty="0" smtClean="0"/>
                        <a:t> review and Questionnaire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Google scholar</a:t>
                      </a:r>
                      <a:r>
                        <a:rPr lang="en-US" baseline="0" dirty="0" smtClean="0"/>
                        <a:t> and Google 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requirements specification</a:t>
                      </a:r>
                      <a:r>
                        <a:rPr lang="en-US" baseline="0" dirty="0" smtClean="0"/>
                        <a:t> document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358654"/>
                  </a:ext>
                </a:extLst>
              </a:tr>
              <a:tr h="13480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design aru examinations management system.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techniques can I use to design aru examinations management system?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Objective</a:t>
                      </a:r>
                      <a:r>
                        <a:rPr lang="en-US" baseline="0" dirty="0" smtClean="0"/>
                        <a:t> oriented system analyst and design methodoly.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Draw.io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design</a:t>
                      </a:r>
                      <a:r>
                        <a:rPr lang="en-US" baseline="0" dirty="0" smtClean="0"/>
                        <a:t>s</a:t>
                      </a:r>
                    </a:p>
                    <a:p>
                      <a:r>
                        <a:rPr lang="en-US" baseline="0" dirty="0" smtClean="0"/>
                        <a:t>document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757770"/>
                  </a:ext>
                </a:extLst>
              </a:tr>
              <a:tr h="13480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implement aru examinations management system.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can I implement aru examinations management system.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Waterfall</a:t>
                      </a:r>
                      <a:r>
                        <a:rPr lang="en-US" baseline="0" dirty="0" smtClean="0"/>
                        <a:t> method.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Html,CSS(Tailwind),Javascript,Flutter,Xammp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server,Sql,MysQl,Androis</a:t>
                      </a:r>
                      <a:r>
                        <a:rPr lang="en-US" baseline="0" dirty="0" smtClean="0"/>
                        <a:t> studio,Php,Vs code,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Aru</a:t>
                      </a:r>
                      <a:r>
                        <a:rPr lang="en-US" baseline="0" dirty="0" smtClean="0"/>
                        <a:t> management</a:t>
                      </a:r>
                    </a:p>
                    <a:p>
                      <a:r>
                        <a:rPr lang="en-US" baseline="0" dirty="0" smtClean="0"/>
                        <a:t>system.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422086"/>
                  </a:ext>
                </a:extLst>
              </a:tr>
              <a:tr h="11351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testing and validate aru examinations management system.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techniques can I use to implement aru examinations management system.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Integration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Personal</a:t>
                      </a:r>
                      <a:r>
                        <a:rPr lang="en-US" baseline="0" dirty="0" smtClean="0"/>
                        <a:t> computer,Android studio,Vs code and Xammp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and validate results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503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7651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</a:pPr>
            <a:r>
              <a:rPr lang="en-US" sz="3600" b="1" dirty="0">
                <a:latin typeface="PT Serif" panose="020A0603040505020204" pitchFamily="18" charset="77"/>
              </a:rPr>
              <a:t>3.1Architecture design</a:t>
            </a:r>
            <a:endParaRPr lang="en-JP" sz="3600" b="1" dirty="0">
              <a:latin typeface="PT Serif" panose="020A0603040505020204" pitchFamily="18" charset="77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42" y="1351723"/>
            <a:ext cx="11513488" cy="5506278"/>
          </a:xfrm>
        </p:spPr>
      </p:pic>
    </p:spTree>
    <p:extLst>
      <p:ext uri="{BB962C8B-B14F-4D97-AF65-F5344CB8AC3E}">
        <p14:creationId xmlns:p14="http://schemas.microsoft.com/office/powerpoint/2010/main" val="1971000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337</Words>
  <Application>Microsoft Office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PT Serif</vt:lpstr>
      <vt:lpstr>Office Theme</vt:lpstr>
      <vt:lpstr>Aru Examination Management System</vt:lpstr>
      <vt:lpstr>Problem statement</vt:lpstr>
      <vt:lpstr>1.2 .Relevance </vt:lpstr>
      <vt:lpstr>2.0 General Objective i. The general objective of this dissertation is to develop aru examination management System. </vt:lpstr>
      <vt:lpstr>3.0 Methodology </vt:lpstr>
      <vt:lpstr>3.1Architecture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Examination Coordination Management System</dc:title>
  <dc:creator>mudhihir H. Nyema</dc:creator>
  <cp:lastModifiedBy>mudhihir H. Nyema</cp:lastModifiedBy>
  <cp:revision>34</cp:revision>
  <dcterms:created xsi:type="dcterms:W3CDTF">2024-01-27T17:51:41Z</dcterms:created>
  <dcterms:modified xsi:type="dcterms:W3CDTF">2024-02-08T20:02:56Z</dcterms:modified>
</cp:coreProperties>
</file>