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6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141"/>
  </p:normalViewPr>
  <p:slideViewPr>
    <p:cSldViewPr snapToGrid="0">
      <p:cViewPr>
        <p:scale>
          <a:sx n="79" d="100"/>
          <a:sy n="79" d="100"/>
        </p:scale>
        <p:origin x="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B88867-0B0F-6025-C6C1-F14297CA3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2C81-6ED7-AE93-8492-A81D27178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C2F-DFDB-3A44-AC4D-2867B398A886}" type="datetimeFigureOut">
              <a:rPr lang="en-JP" smtClean="0"/>
              <a:t>01/27/2024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A7AC2-11CE-6FC7-A5FB-1EEAE79BE8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457DC-CF7E-EDB3-9AA5-C4D450F1E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01B9-1EA2-2349-A6B3-AFC8E791C08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567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7A8B-C53E-8A45-904E-3D6349D7CE6F}" type="datetimeFigureOut">
              <a:rPr lang="en-JP" smtClean="0"/>
              <a:t>01/27/2024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D117-AA63-124A-8D9C-1109428FE4B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38635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22CE-5B1C-1C17-01C8-452A21E72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E757C-15A8-2C78-B47F-3F5CAA39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7DA7-EF86-7863-1314-12AA9EF5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B21B-941C-2544-BE6F-A4CA4AE75A0C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70FC-BA7E-3B02-694E-65667C6C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4ACA-3C83-1B35-6144-A2ECE7ED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68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EC69-31D5-29BE-5FC2-33D3DEC3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CD25A-6DB4-6E54-E123-9A138A28A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9F8F-CC23-8BEB-3CDB-78BA1E36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5597-550F-1B4E-BFDB-68174C7AAC58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A481-35D3-9FD9-6357-3CA2D789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65FF-C727-7A8A-BBE8-03981602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8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5C22B-DAAB-2FC2-AB94-8724608E1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1A690-C067-B4FB-E13B-48947099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D10B-9A8F-5742-F357-B78566AE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8D0C-845C-5D4F-ABBF-BB15C9949321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D916-1432-8006-002C-CFD8CFE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8D5E-8C9C-7990-E02D-E1E044F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2104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1425-43C0-E404-E157-6C71F553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E6FE-1D45-9320-357B-F44C62D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9D23-F2D6-2947-8BCB-6FFE99379BD7}" type="datetime1">
              <a:rPr lang="en-US" smtClean="0"/>
              <a:t>1/27/2024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4D978-EB6F-BC6D-2255-EA1C67B5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7E457-D072-43D1-278A-1516C9B6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61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C5EF-7C91-A389-1D35-EC8D385B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ADE2A-D913-516F-81BA-DA94C7E3B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8AEB-0D38-810D-76CF-B055B1F9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6267-4F86-5A41-8592-1ED404707BD8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7138-C922-2159-05E8-2A823CD4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E946-C942-7026-5FDB-BDF95B5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2882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C92B-94F8-DD36-8CB7-9D8176F2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D512-95C0-649D-4705-EBB4E865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8C16-B25E-E2A0-5069-320498AC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4394-12AC-6F46-A3E0-9783717D5341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EF17-1AA4-2B7A-3CC8-85C129EE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0B1A-0BE4-AB15-E9DC-2B790A4C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8748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DF77-4F5D-7F58-0595-2BC82897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4595-5013-AD68-35E3-E8DF3BBB2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3265-D9A2-6637-BAD6-014CA124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4152-1A69-7341-852D-E9CED6C66DCB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BF73-BE88-8959-43D8-FC95C6E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7A4F-9E4E-8C01-F72A-34F06900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56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9928-B6E9-E20B-F408-B5A32865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8EA5-5465-578A-F438-440F393E3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F847-D2EA-E96B-DCCA-4EB39877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CF21-35C7-7778-CA45-A53336C1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C3-6DC2-0243-938A-4D3D873F13B9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E7B7E-0E3C-8DD7-0D54-175A254C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2DC40-59AA-D814-F3D1-F3CEE5CE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229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3717-687C-C228-69FE-0F49FD7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7EB5-B38C-7BF0-0526-B504A48A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F72CA-4E35-105F-5AEC-048BCF8D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7685E-CEDB-CF39-E7A4-7E77D4215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BAA45-57F2-FAD9-5116-042B0AE99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50E8A-9E44-65FC-FB1B-5E968928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CE7D-A69E-4547-9395-20023B7F13C5}" type="datetime1">
              <a:rPr lang="en-US" smtClean="0"/>
              <a:t>1/27/2024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D3947-2352-D43B-6700-48950544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7C73E-7841-347B-24C6-E81B176E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7250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7AA4-CCBE-8917-7984-1E25EC53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27468-5BC6-1BF7-9D33-A205686F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E2EA-BA52-F54D-AE7F-D8F329F7DA3F}" type="datetime1">
              <a:rPr lang="en-US" smtClean="0"/>
              <a:t>1/27/2024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2ACA-BDE1-D677-5757-D8AFD616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47A98-A950-1ECA-1220-989C7F5C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35468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90965-6DAC-FCC0-B58E-F59E6097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5720-927B-B14F-AFC1-B364158B4AD3}" type="datetime1">
              <a:rPr lang="en-US" smtClean="0"/>
              <a:t>1/27/2024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CBD43-373A-92BB-08C4-F357DB0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758C-689F-DB1C-E83F-5206FCFE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32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6F60-D294-9836-2F5E-09559FFD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pPr lvl="0"/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FD16C-2B3C-32CD-7C55-C97FC00E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1100" kern="1200" smtClean="0">
                <a:solidFill>
                  <a:schemeClr val="tx1"/>
                </a:solidFill>
                <a:latin typeface="PT Serif" panose="020A0603040505020204" pitchFamily="18" charset="77"/>
                <a:ea typeface="+mn-ea"/>
                <a:cs typeface="+mn-cs"/>
              </a:defRPr>
            </a:lvl1pPr>
          </a:lstStyle>
          <a:p>
            <a:fld id="{3287B8C1-229B-A843-8832-776E978A5AB5}" type="datetime1">
              <a:rPr lang="en-JP" smtClean="0"/>
              <a:pPr/>
              <a:t>01/27/2024</a:t>
            </a:fld>
            <a:endParaRPr lang="en-J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4C8A-81F2-4826-8481-6564CF03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  <a:latin typeface="PT Serif" panose="020A0603040505020204" pitchFamily="18" charset="77"/>
              </a:defRPr>
            </a:lvl1pPr>
          </a:lstStyle>
          <a:p>
            <a:r>
              <a:rPr lang="en-JP" dirty="0"/>
              <a:t>CSM-Proposed Research Title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A869-447E-437C-2E9C-C18EC90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JP" sz="1100" kern="1200" smtClean="0">
                <a:solidFill>
                  <a:schemeClr val="tx1"/>
                </a:solidFill>
                <a:latin typeface="PT Serif" panose="020A0603040505020204" pitchFamily="18" charset="77"/>
                <a:ea typeface="+mn-ea"/>
                <a:cs typeface="+mn-cs"/>
              </a:defRPr>
            </a:lvl1pPr>
          </a:lstStyle>
          <a:p>
            <a:fld id="{6957B020-8EF8-7C4B-B484-E19B48514FE3}" type="slidenum">
              <a:rPr lang="en-JP" smtClean="0"/>
              <a:pPr/>
              <a:t>‹#›</a:t>
            </a:fld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54469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A693-2555-BDA0-8873-77C8D6E7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FF40-BF34-6F8E-D406-191B545E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B7E8F-6590-C1DA-06D5-97B0AEAA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6CBE-83D6-EF66-4853-3CCF7DA2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B057-8314-924E-954D-CD394D3766D0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F44C-AC62-D6E2-F1C9-057FA14D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EA4D-3276-423C-010A-A8F4F716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5142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737-0A66-21A0-4F20-D8BE24AD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31944-8D4E-1C09-F958-BD040741B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65CA2-137A-83A5-7511-02636EFD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8307-8B5E-CE57-9745-70831F9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3AEA-DF18-954B-8812-9A10CD32D58D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50DBC-5CF6-9A3C-DB9D-68C1658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A99FC-E299-5173-A902-579027B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0675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5B04-027A-DF79-8787-9A5FAEA3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EC70-C4A8-6C43-AD7F-85F626DC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9304-9753-0C68-634B-E6AE181C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5C1D-DAFA-8645-8A69-F21356242C72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16D36-E6E0-78EF-FF13-C3DB40AF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DA34-EB8F-DDC1-B250-4B1A475A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0685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0CD3B-64EB-ABD0-C698-F228BF7E3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6E275-8472-D9C1-D521-3ABC1D51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E0B6-7924-996D-C60A-4D80BE31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7D3D-4FEF-0443-8338-BBDDE3F561CC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00E40-D987-1F22-DBB0-2CFBB495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94B8-8557-8CF2-1B59-CB6BCCDD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8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174B-AE1A-F76E-7BE2-CC9E02FE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1E6E0-A659-B96D-60F7-4B279674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C9026-E93C-D439-E180-2100F711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F2AC-7F23-5F42-A4AA-91C31155FE40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01C8-26B7-7192-8EE9-55BDF2B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C5FF7-DD10-C78B-7CFF-153F012A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19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E6A6-76F7-49D9-D181-C1B3C89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19E3-5123-613B-6946-20BC096C5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2A93-8888-86CF-50DE-18D6C261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0CF11-D36F-0605-B873-3CC60CBA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1EB2-E9B2-2243-8426-8F0BA0B7A0B2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8DAD-7D5E-1718-08E5-573BF27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5A19-C77F-6270-EB0A-4CC1FA7E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80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C3B-A566-BC55-4B15-F535F076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12F71-74AC-739E-0D05-8114D339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32CA3-B3B4-A34A-07D2-5CE777F3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9232-0FC9-3665-F198-0C21CE77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B081-2695-0384-9A5A-78D45123E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D7E9D-D2BC-236C-6C14-8110BB20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10B5-B660-7143-A093-4CC2C408A540}" type="datetime1">
              <a:rPr lang="en-US" smtClean="0"/>
              <a:t>1/27/2024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1AB46-9BBA-30C5-F800-9566DC9E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F6FAC-1BD1-50F9-D90F-B8722BF1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013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2520-2515-6B8C-8526-B1B4676C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A86DC-FFEA-03AE-058A-10D23FE3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D2E-257B-9B43-975D-62C6997EF89B}" type="datetime1">
              <a:rPr lang="en-US" smtClean="0"/>
              <a:t>1/27/2024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6ED97-32F7-92D9-DDFD-1517767E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4B82C-DAF1-7C68-1DBE-152B7DC4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13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8A9D5-F18E-AD88-D140-BBB13BAE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5A5C-328E-2644-AB2B-371C7EF54AE8}" type="datetime1">
              <a:rPr lang="en-US" smtClean="0"/>
              <a:t>1/27/2024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C1C5F-CA47-14EA-A629-14EF4CCF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92C17-9DED-6121-96DC-E4CAB3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7908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4F04-67B0-1521-BCD1-9E51F95E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3E2C-0789-6968-125D-22C6BCA2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6887D-CCD2-100A-6652-255CB918F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0E35F-DAAA-8B82-FC06-C8D08BC6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D9A4-8D7A-434E-80A0-6DC3E4E1BDFF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208E-459A-968A-9F27-7239EDF6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39AD-81A4-89A6-F9DB-EE1616F8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099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1BD8-47D3-9018-8ADE-3DE2A632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A6E84-6433-1130-059A-0F60EAA08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B36B-FD45-2B4E-1116-3C6BAFD9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0277-6CB1-BDCF-0F75-836177E4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0DE6-C43A-B64D-9438-D95AAB849A91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F40BB-8E05-0AB5-B945-E80E118C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40DA-80B3-579B-D183-0001E7C0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22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9433C-93FF-633E-7241-95677141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07F-FF68-E16A-7A7A-DEDA110F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EDE8-44B9-CDFA-F97B-1721EB52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39A8-0DA6-494E-B5A3-3676C59963FC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5B2A4-13AA-23EF-4E0F-4368E336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C034-FB5F-45DC-A7DE-5A7C9B01E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B020-8EF8-7C4B-B484-E19B48514FE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63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93C3B-27B5-236F-843C-45CD7483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3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2E320-CFD5-DAAA-C55A-10D496A0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488E-D229-5DC4-E098-204244D9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DB35-0832-E44A-9928-5FF3DF52B9DA}" type="datetime1">
              <a:rPr lang="en-US" smtClean="0"/>
              <a:t>1/27/2024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A0AF-B7AB-A3D8-524F-9E0945133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0A73-B200-ADF6-9ED9-7FD0609A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759E-EFFE-AA46-A702-05C921D2B95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7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13C2-79DD-B47C-2E58-1CFA5CF2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350" y="331773"/>
            <a:ext cx="9144000" cy="2503827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>
                <a:latin typeface="PT Serif" panose="020A0603040505020204" pitchFamily="18" charset="77"/>
              </a:rPr>
              <a:t/>
            </a:r>
            <a:br>
              <a:rPr lang="en-JP" dirty="0">
                <a:latin typeface="PT Serif" panose="020A0603040505020204" pitchFamily="18" charset="77"/>
              </a:rPr>
            </a:br>
            <a:r>
              <a:rPr lang="en-JP" dirty="0" smtClean="0">
                <a:latin typeface="PT Serif" panose="020A0603040505020204" pitchFamily="18" charset="77"/>
              </a:rPr>
              <a:t>CSM-TITLE</a:t>
            </a:r>
            <a:r>
              <a:rPr lang="en-JP" dirty="0" smtClean="0"/>
              <a:t> </a:t>
            </a:r>
            <a:r>
              <a:rPr lang="en-JP" dirty="0" smtClean="0">
                <a:latin typeface="PT Serif" panose="020A0603040505020204" pitchFamily="18" charset="77"/>
              </a:rPr>
              <a:t>PRESENTAION</a:t>
            </a:r>
            <a:br>
              <a:rPr lang="en-JP" dirty="0" smtClean="0">
                <a:latin typeface="PT Serif" panose="020A0603040505020204" pitchFamily="18" charset="77"/>
              </a:rPr>
            </a:br>
            <a:r>
              <a:rPr lang="en-JP" dirty="0" smtClean="0">
                <a:latin typeface="PT Serif" panose="020A0603040505020204" pitchFamily="18" charset="77"/>
              </a:rPr>
              <a:t/>
            </a:r>
            <a:br>
              <a:rPr lang="en-JP" dirty="0" smtClean="0">
                <a:latin typeface="PT Serif" panose="020A0603040505020204" pitchFamily="18" charset="77"/>
              </a:rPr>
            </a:br>
            <a:r>
              <a:rPr lang="en-US" dirty="0" smtClean="0">
                <a:latin typeface="PT Serif" panose="020A0603040505020204" pitchFamily="18" charset="77"/>
              </a:rPr>
              <a:t>University Examination Coordination Management System</a:t>
            </a:r>
            <a:endParaRPr lang="en-JP" dirty="0">
              <a:latin typeface="PT Serif" panose="020A06030405050202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99F9-E239-0828-FA2B-00F997DF5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33" y="5181965"/>
            <a:ext cx="2973859" cy="883508"/>
          </a:xfrm>
        </p:spPr>
        <p:txBody>
          <a:bodyPr>
            <a:normAutofit fontScale="62500" lnSpcReduction="20000"/>
          </a:bodyPr>
          <a:lstStyle/>
          <a:p>
            <a:endParaRPr lang="en-JP" b="1" dirty="0">
              <a:latin typeface="PT Serif" panose="020A0603040505020204" pitchFamily="18" charset="77"/>
            </a:endParaRPr>
          </a:p>
          <a:p>
            <a:endParaRPr lang="en-JP" b="1" dirty="0">
              <a:latin typeface="PT Serif" panose="020A0603040505020204" pitchFamily="18" charset="77"/>
            </a:endParaRPr>
          </a:p>
          <a:p>
            <a:r>
              <a:rPr lang="en-JP" b="1" dirty="0">
                <a:latin typeface="PT Serif" panose="020A0603040505020204" pitchFamily="18" charset="77"/>
              </a:rPr>
              <a:t>Insert supervisor’s names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955F-3A45-17F5-41EE-B6BFC6EA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718F-E005-B04A-BED6-C2B9380E9AC1}" type="datetime1">
              <a:rPr lang="en-US" smtClean="0"/>
              <a:t>1/27/2024</a:t>
            </a:fld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35F4-232E-9C99-AB81-F3D2D9CD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1</a:t>
            </a:fld>
            <a:endParaRPr lang="en-JP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90CDDE-C6BD-7D17-D92A-46410546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  <a:latin typeface="PT Serif" panose="020A0603040505020204" pitchFamily="18" charset="77"/>
              </a:defRPr>
            </a:lvl1pPr>
          </a:lstStyle>
          <a:p>
            <a:endParaRPr lang="en-JP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199531-48D1-EB4D-8870-086638D7C9B2}"/>
              </a:ext>
            </a:extLst>
          </p:cNvPr>
          <p:cNvSpPr txBox="1">
            <a:spLocks/>
          </p:cNvSpPr>
          <p:nvPr/>
        </p:nvSpPr>
        <p:spPr>
          <a:xfrm>
            <a:off x="8011116" y="4433942"/>
            <a:ext cx="3458014" cy="1631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JP" b="1" dirty="0">
              <a:latin typeface="PT Serif" panose="020A0603040505020204" pitchFamily="18" charset="77"/>
            </a:endParaRPr>
          </a:p>
          <a:p>
            <a:endParaRPr lang="en-JP" b="1" dirty="0">
              <a:latin typeface="PT Serif" panose="020A0603040505020204" pitchFamily="18" charset="77"/>
            </a:endParaRPr>
          </a:p>
          <a:p>
            <a:r>
              <a:rPr lang="en-US" b="1" dirty="0" err="1" smtClean="0">
                <a:latin typeface="PT Serif" panose="020A0603040505020204" pitchFamily="18" charset="77"/>
              </a:rPr>
              <a:t>Name:Mudhihir</a:t>
            </a:r>
            <a:r>
              <a:rPr lang="en-US" b="1" dirty="0" smtClean="0">
                <a:latin typeface="PT Serif" panose="020A0603040505020204" pitchFamily="18" charset="77"/>
              </a:rPr>
              <a:t> H. Nyema.</a:t>
            </a:r>
          </a:p>
          <a:p>
            <a:endParaRPr lang="en-US" b="1" dirty="0" smtClean="0">
              <a:latin typeface="PT Serif" panose="020A0603040505020204" pitchFamily="18" charset="77"/>
            </a:endParaRPr>
          </a:p>
          <a:p>
            <a:endParaRPr lang="en-JP" b="1" dirty="0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667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0B7B0-B9BC-50A8-B8DF-8D3E1719FFED}"/>
              </a:ext>
            </a:extLst>
          </p:cNvPr>
          <p:cNvSpPr txBox="1">
            <a:spLocks/>
          </p:cNvSpPr>
          <p:nvPr/>
        </p:nvSpPr>
        <p:spPr>
          <a:xfrm>
            <a:off x="431454" y="1902966"/>
            <a:ext cx="11713178" cy="1865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>
                <a:latin typeface="PT Serif" panose="020A0603040505020204" pitchFamily="18" charset="77"/>
              </a:rPr>
              <a:t>Briefly, In </a:t>
            </a:r>
            <a:r>
              <a:rPr lang="en-JP" b="1" dirty="0">
                <a:latin typeface="PT Serif" panose="020A0603040505020204" pitchFamily="18" charset="77"/>
              </a:rPr>
              <a:t>at least two (2) </a:t>
            </a:r>
            <a:r>
              <a:rPr lang="en-JP" dirty="0">
                <a:latin typeface="PT Serif" panose="020A0603040505020204" pitchFamily="18" charset="77"/>
              </a:rPr>
              <a:t>sentences write your background here</a:t>
            </a:r>
          </a:p>
          <a:p>
            <a:r>
              <a:rPr lang="en-JP" dirty="0">
                <a:latin typeface="PT Serif" panose="020A0603040505020204" pitchFamily="18" charset="77"/>
              </a:rPr>
              <a:t>Please use bullent style. </a:t>
            </a:r>
            <a:endParaRPr lang="en-JP" sz="2700" dirty="0">
              <a:solidFill>
                <a:srgbClr val="C00000"/>
              </a:solidFill>
              <a:latin typeface="PT Serif" panose="020A0603040505020204" pitchFamily="18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2C0B-8229-9658-F72F-6474A018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857"/>
            <a:ext cx="10515600" cy="841029"/>
          </a:xfrm>
        </p:spPr>
        <p:txBody>
          <a:bodyPr/>
          <a:lstStyle/>
          <a:p>
            <a:pPr algn="ctr"/>
            <a:r>
              <a:rPr lang="en-JP" sz="4400" b="1" dirty="0">
                <a:latin typeface="PT Serif" panose="020A0603040505020204" pitchFamily="18" charset="77"/>
              </a:rPr>
              <a:t>Problem statement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FFFB-CD0B-2A36-F0B3-C8AE5CCA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488" y="6356350"/>
            <a:ext cx="2743200" cy="365125"/>
          </a:xfrm>
        </p:spPr>
        <p:txBody>
          <a:bodyPr/>
          <a:lstStyle/>
          <a:p>
            <a:fld id="{D5231D2E-257B-9B43-975D-62C6997EF89B}" type="datetime1">
              <a:rPr lang="en-US" smtClean="0"/>
              <a:t>1/27/2024</a:t>
            </a:fld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7D91-1B68-9D43-6A0A-7CBCBB20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2</a:t>
            </a:fld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317E7-10CE-191D-8AE0-D734C97E4217}"/>
              </a:ext>
            </a:extLst>
          </p:cNvPr>
          <p:cNvSpPr txBox="1"/>
          <p:nvPr/>
        </p:nvSpPr>
        <p:spPr>
          <a:xfrm>
            <a:off x="8464378" y="136525"/>
            <a:ext cx="3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 b="1" dirty="0">
                <a:latin typeface="PT Serif" panose="020A0603040505020204" pitchFamily="18" charset="77"/>
              </a:rPr>
              <a:t>Insert [your research title here]</a:t>
            </a:r>
            <a:endParaRPr lang="en-JP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C87055-3C28-41CD-4FFC-15933E9816FF}"/>
              </a:ext>
            </a:extLst>
          </p:cNvPr>
          <p:cNvSpPr txBox="1">
            <a:spLocks/>
          </p:cNvSpPr>
          <p:nvPr/>
        </p:nvSpPr>
        <p:spPr>
          <a:xfrm>
            <a:off x="478821" y="1255940"/>
            <a:ext cx="3228205" cy="566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JP" sz="3200" b="1" dirty="0">
                <a:latin typeface="PT Serif" panose="020A0603040505020204" pitchFamily="18" charset="77"/>
              </a:rPr>
              <a:t>1.0 Context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B4B09D-1511-C7CE-9EB0-3452417C0CC2}"/>
              </a:ext>
            </a:extLst>
          </p:cNvPr>
          <p:cNvSpPr txBox="1">
            <a:spLocks/>
          </p:cNvSpPr>
          <p:nvPr/>
        </p:nvSpPr>
        <p:spPr>
          <a:xfrm>
            <a:off x="478824" y="3581800"/>
            <a:ext cx="3042851" cy="60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P" sz="3200" b="1" dirty="0">
                <a:latin typeface="PT Serif" panose="020A0603040505020204" pitchFamily="18" charset="77"/>
              </a:rPr>
              <a:t>1.2 .Relevance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9488EB-896F-E116-50FB-5815BF3A7B9A}"/>
              </a:ext>
            </a:extLst>
          </p:cNvPr>
          <p:cNvSpPr txBox="1">
            <a:spLocks/>
          </p:cNvSpPr>
          <p:nvPr/>
        </p:nvSpPr>
        <p:spPr>
          <a:xfrm>
            <a:off x="478822" y="4148145"/>
            <a:ext cx="11618443" cy="145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JP" dirty="0">
                <a:latin typeface="PT Serif" panose="020A0603040505020204" pitchFamily="18" charset="77"/>
              </a:rPr>
              <a:t>Briefly, In </a:t>
            </a:r>
            <a:r>
              <a:rPr lang="en-JP" b="1" dirty="0">
                <a:latin typeface="PT Serif" panose="020A0603040505020204" pitchFamily="18" charset="77"/>
              </a:rPr>
              <a:t>at least two (2) </a:t>
            </a:r>
            <a:r>
              <a:rPr lang="en-JP" dirty="0">
                <a:latin typeface="PT Serif" panose="020A0603040505020204" pitchFamily="18" charset="77"/>
              </a:rPr>
              <a:t>sentences write the relance of your study here Please use bullent style. </a:t>
            </a:r>
          </a:p>
          <a:p>
            <a:pPr>
              <a:lnSpc>
                <a:spcPct val="110000"/>
              </a:lnSpc>
            </a:pPr>
            <a:endParaRPr lang="en-JP" sz="2700" dirty="0">
              <a:latin typeface="PT Serif" panose="020A0603040505020204" pitchFamily="18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JP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6122C2-FA1C-FF7F-6380-F6ECBE91379B}"/>
              </a:ext>
            </a:extLst>
          </p:cNvPr>
          <p:cNvSpPr txBox="1">
            <a:spLocks/>
          </p:cNvSpPr>
          <p:nvPr/>
        </p:nvSpPr>
        <p:spPr>
          <a:xfrm>
            <a:off x="3939744" y="6466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PT Serif" panose="020A0603040505020204" pitchFamily="18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CSM-Proposed Research Title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960ED-B6F5-3583-48CD-3A3914630121}"/>
              </a:ext>
            </a:extLst>
          </p:cNvPr>
          <p:cNvSpPr txBox="1"/>
          <p:nvPr/>
        </p:nvSpPr>
        <p:spPr>
          <a:xfrm>
            <a:off x="640488" y="5447382"/>
            <a:ext cx="6098058" cy="9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N:B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Font Type PT Serif, Font Size 28 Do Not Change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(Please!!! select only the key/main points)</a:t>
            </a:r>
          </a:p>
        </p:txBody>
      </p:sp>
    </p:spTree>
    <p:extLst>
      <p:ext uri="{BB962C8B-B14F-4D97-AF65-F5344CB8AC3E}">
        <p14:creationId xmlns:p14="http://schemas.microsoft.com/office/powerpoint/2010/main" val="328451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0B7B0-B9BC-50A8-B8DF-8D3E1719FFED}"/>
              </a:ext>
            </a:extLst>
          </p:cNvPr>
          <p:cNvSpPr txBox="1">
            <a:spLocks/>
          </p:cNvSpPr>
          <p:nvPr/>
        </p:nvSpPr>
        <p:spPr>
          <a:xfrm>
            <a:off x="384087" y="1135545"/>
            <a:ext cx="11713178" cy="1099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>
                <a:latin typeface="PT Serif" panose="020A0603040505020204" pitchFamily="18" charset="77"/>
              </a:rPr>
              <a:t>Briefly,  In </a:t>
            </a:r>
            <a:r>
              <a:rPr lang="en-JP" b="1" dirty="0">
                <a:latin typeface="PT Serif" panose="020A0603040505020204" pitchFamily="18" charset="77"/>
              </a:rPr>
              <a:t>one (1) </a:t>
            </a:r>
            <a:r>
              <a:rPr lang="en-JP" dirty="0">
                <a:latin typeface="PT Serif" panose="020A0603040505020204" pitchFamily="18" charset="77"/>
              </a:rPr>
              <a:t>sentence write the general objective of your study</a:t>
            </a:r>
          </a:p>
          <a:p>
            <a:endParaRPr lang="en-JP" sz="2700" dirty="0">
              <a:solidFill>
                <a:srgbClr val="C0000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FFFB-CD0B-2A36-F0B3-C8AE5CCA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488" y="6356350"/>
            <a:ext cx="2743200" cy="365125"/>
          </a:xfrm>
        </p:spPr>
        <p:txBody>
          <a:bodyPr/>
          <a:lstStyle/>
          <a:p>
            <a:fld id="{D5231D2E-257B-9B43-975D-62C6997EF89B}" type="datetime1">
              <a:rPr lang="en-US" smtClean="0"/>
              <a:t>1/27/2024</a:t>
            </a:fld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7D91-1B68-9D43-6A0A-7CBCBB20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3</a:t>
            </a:fld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317E7-10CE-191D-8AE0-D734C97E4217}"/>
              </a:ext>
            </a:extLst>
          </p:cNvPr>
          <p:cNvSpPr txBox="1"/>
          <p:nvPr/>
        </p:nvSpPr>
        <p:spPr>
          <a:xfrm>
            <a:off x="8464378" y="136525"/>
            <a:ext cx="3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 b="1" dirty="0">
                <a:latin typeface="PT Serif" panose="020A0603040505020204" pitchFamily="18" charset="77"/>
              </a:rPr>
              <a:t>Insert [your research title here]</a:t>
            </a:r>
            <a:endParaRPr lang="en-JP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C87055-3C28-41CD-4FFC-15933E9816FF}"/>
              </a:ext>
            </a:extLst>
          </p:cNvPr>
          <p:cNvSpPr txBox="1">
            <a:spLocks/>
          </p:cNvSpPr>
          <p:nvPr/>
        </p:nvSpPr>
        <p:spPr>
          <a:xfrm>
            <a:off x="478820" y="503477"/>
            <a:ext cx="4451525" cy="566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P" sz="3200" b="1" dirty="0">
                <a:latin typeface="PT Serif" panose="020A0603040505020204" pitchFamily="18" charset="77"/>
              </a:rPr>
              <a:t>2.0 General Objective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B4B09D-1511-C7CE-9EB0-3452417C0CC2}"/>
              </a:ext>
            </a:extLst>
          </p:cNvPr>
          <p:cNvSpPr txBox="1">
            <a:spLocks/>
          </p:cNvSpPr>
          <p:nvPr/>
        </p:nvSpPr>
        <p:spPr>
          <a:xfrm>
            <a:off x="705398" y="2136776"/>
            <a:ext cx="4451524" cy="60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JP" sz="3200" b="1" dirty="0">
                <a:latin typeface="PT Serif" panose="020A0603040505020204" pitchFamily="18" charset="77"/>
              </a:rPr>
              <a:t>2.1 Specific objective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9488EB-896F-E116-50FB-5815BF3A7B9A}"/>
              </a:ext>
            </a:extLst>
          </p:cNvPr>
          <p:cNvSpPr txBox="1">
            <a:spLocks/>
          </p:cNvSpPr>
          <p:nvPr/>
        </p:nvSpPr>
        <p:spPr>
          <a:xfrm>
            <a:off x="431454" y="3328827"/>
            <a:ext cx="11618443" cy="22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+mj-lt"/>
              <a:buAutoNum type="romanLcPeriod"/>
            </a:pPr>
            <a:r>
              <a:rPr lang="en-US" dirty="0">
                <a:latin typeface="PT Serif" panose="020A0603040505020204" pitchFamily="18" charset="77"/>
              </a:rPr>
              <a:t>Use </a:t>
            </a:r>
            <a:r>
              <a:rPr lang="en-US" b="1" dirty="0">
                <a:latin typeface="PT Serif" panose="020A0603040505020204" pitchFamily="18" charset="77"/>
              </a:rPr>
              <a:t>SMART method</a:t>
            </a:r>
            <a:r>
              <a:rPr lang="en-US" dirty="0">
                <a:latin typeface="PT Serif" panose="020A0603040505020204" pitchFamily="18" charset="77"/>
              </a:rPr>
              <a:t> to O</a:t>
            </a:r>
            <a:r>
              <a:rPr lang="en-JP" dirty="0">
                <a:latin typeface="PT Serif" panose="020A0603040505020204" pitchFamily="18" charset="77"/>
              </a:rPr>
              <a:t>utline </a:t>
            </a:r>
            <a:r>
              <a:rPr lang="en-JP" b="1" dirty="0">
                <a:latin typeface="PT Serif" panose="020A0603040505020204" pitchFamily="18" charset="77"/>
              </a:rPr>
              <a:t>3-4</a:t>
            </a:r>
            <a:r>
              <a:rPr lang="en-JP" dirty="0">
                <a:latin typeface="PT Serif" panose="020A0603040505020204" pitchFamily="18" charset="77"/>
              </a:rPr>
              <a:t> specific objectives</a:t>
            </a:r>
          </a:p>
          <a:p>
            <a:pPr marL="571500" indent="-571500">
              <a:buFont typeface="+mj-lt"/>
              <a:buAutoNum type="romanLcPeriod"/>
            </a:pPr>
            <a:r>
              <a:rPr lang="en-JP" dirty="0">
                <a:latin typeface="PT Serif" panose="020A0603040505020204" pitchFamily="18" charset="77"/>
              </a:rPr>
              <a:t>Please use roman number style</a:t>
            </a:r>
          </a:p>
          <a:p>
            <a:pPr marL="0" indent="0">
              <a:lnSpc>
                <a:spcPct val="110000"/>
              </a:lnSpc>
              <a:buNone/>
            </a:pPr>
            <a:endParaRPr lang="en-JP" dirty="0">
              <a:solidFill>
                <a:srgbClr val="C00000"/>
              </a:solidFill>
              <a:latin typeface="PT Serif" panose="020A0603040505020204" pitchFamily="18" charset="77"/>
            </a:endParaRPr>
          </a:p>
          <a:p>
            <a:pPr>
              <a:lnSpc>
                <a:spcPct val="110000"/>
              </a:lnSpc>
            </a:pPr>
            <a:endParaRPr lang="en-JP" sz="2700" dirty="0">
              <a:latin typeface="PT Serif" panose="020A0603040505020204" pitchFamily="18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JP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6122C2-FA1C-FF7F-6380-F6ECBE91379B}"/>
              </a:ext>
            </a:extLst>
          </p:cNvPr>
          <p:cNvSpPr txBox="1">
            <a:spLocks/>
          </p:cNvSpPr>
          <p:nvPr/>
        </p:nvSpPr>
        <p:spPr>
          <a:xfrm>
            <a:off x="3939744" y="6466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PT Serif" panose="020A0603040505020204" pitchFamily="18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CSM-Proposed Research Title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1B0B9-023E-9042-7A4A-A46AAA17D3A7}"/>
              </a:ext>
            </a:extLst>
          </p:cNvPr>
          <p:cNvSpPr txBox="1"/>
          <p:nvPr/>
        </p:nvSpPr>
        <p:spPr>
          <a:xfrm>
            <a:off x="640488" y="5227800"/>
            <a:ext cx="6098058" cy="9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N:B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Font Type PT Serif, Font Size 28 Do Not Change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(Please!!! select only the key/main points)</a:t>
            </a:r>
          </a:p>
        </p:txBody>
      </p:sp>
    </p:spTree>
    <p:extLst>
      <p:ext uri="{BB962C8B-B14F-4D97-AF65-F5344CB8AC3E}">
        <p14:creationId xmlns:p14="http://schemas.microsoft.com/office/powerpoint/2010/main" val="320144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0B7B0-B9BC-50A8-B8DF-8D3E1719FFED}"/>
              </a:ext>
            </a:extLst>
          </p:cNvPr>
          <p:cNvSpPr txBox="1">
            <a:spLocks/>
          </p:cNvSpPr>
          <p:nvPr/>
        </p:nvSpPr>
        <p:spPr>
          <a:xfrm>
            <a:off x="371730" y="1499856"/>
            <a:ext cx="11404259" cy="885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PT Serif" panose="020A0603040505020204" pitchFamily="18" charset="77"/>
              </a:rPr>
              <a:t>Briefly outline the proposed </a:t>
            </a:r>
            <a:r>
              <a:rPr lang="en-US" dirty="0">
                <a:effectLst/>
                <a:latin typeface="PT Serif" panose="020A0603040505020204" pitchFamily="18" charset="77"/>
              </a:rPr>
              <a:t>methods and tools  to be used in achieving each specific objective including;</a:t>
            </a:r>
          </a:p>
          <a:p>
            <a:endParaRPr lang="en-JP" sz="2700" dirty="0">
              <a:solidFill>
                <a:srgbClr val="C00000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FFFB-CD0B-2A36-F0B3-C8AE5CCA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488" y="6356350"/>
            <a:ext cx="2743200" cy="365125"/>
          </a:xfrm>
        </p:spPr>
        <p:txBody>
          <a:bodyPr/>
          <a:lstStyle/>
          <a:p>
            <a:fld id="{D5231D2E-257B-9B43-975D-62C6997EF89B}" type="datetime1">
              <a:rPr lang="en-US" smtClean="0"/>
              <a:t>1/27/2024</a:t>
            </a:fld>
            <a:endParaRPr lang="en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87D91-1B68-9D43-6A0A-7CBCBB20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020-8EF8-7C4B-B484-E19B48514FE3}" type="slidenum">
              <a:rPr lang="en-JP" smtClean="0"/>
              <a:t>4</a:t>
            </a:fld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317E7-10CE-191D-8AE0-D734C97E4217}"/>
              </a:ext>
            </a:extLst>
          </p:cNvPr>
          <p:cNvSpPr txBox="1"/>
          <p:nvPr/>
        </p:nvSpPr>
        <p:spPr>
          <a:xfrm>
            <a:off x="8464378" y="136525"/>
            <a:ext cx="3727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 b="1" dirty="0">
                <a:latin typeface="PT Serif" panose="020A0603040505020204" pitchFamily="18" charset="77"/>
              </a:rPr>
              <a:t>Insert [your research title here]</a:t>
            </a:r>
            <a:endParaRPr lang="en-JP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C87055-3C28-41CD-4FFC-15933E9816FF}"/>
              </a:ext>
            </a:extLst>
          </p:cNvPr>
          <p:cNvSpPr txBox="1">
            <a:spLocks/>
          </p:cNvSpPr>
          <p:nvPr/>
        </p:nvSpPr>
        <p:spPr>
          <a:xfrm>
            <a:off x="696055" y="593312"/>
            <a:ext cx="3487699" cy="5667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JP" sz="3200" b="1" dirty="0">
                <a:latin typeface="PT Serif" panose="020A0603040505020204" pitchFamily="18" charset="77"/>
              </a:rPr>
              <a:t>3.0 Methodology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C6122C2-FA1C-FF7F-6380-F6ECBE91379B}"/>
              </a:ext>
            </a:extLst>
          </p:cNvPr>
          <p:cNvSpPr txBox="1">
            <a:spLocks/>
          </p:cNvSpPr>
          <p:nvPr/>
        </p:nvSpPr>
        <p:spPr>
          <a:xfrm>
            <a:off x="3939744" y="6466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PT Serif" panose="020A0603040505020204" pitchFamily="18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P" dirty="0"/>
              <a:t>CSM-Proposed Research Title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1B0B9-023E-9042-7A4A-A46AAA17D3A7}"/>
              </a:ext>
            </a:extLst>
          </p:cNvPr>
          <p:cNvSpPr txBox="1"/>
          <p:nvPr/>
        </p:nvSpPr>
        <p:spPr>
          <a:xfrm>
            <a:off x="371730" y="5477002"/>
            <a:ext cx="6098058" cy="9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N:B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Font Type PT Serif, Font Size 20 Do Not Change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JP" dirty="0">
                <a:solidFill>
                  <a:srgbClr val="C00000"/>
                </a:solidFill>
                <a:latin typeface="PT Serif" panose="020A0603040505020204" pitchFamily="18" charset="77"/>
              </a:rPr>
              <a:t>(Please!!! select only the key/main points)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88BD5-2837-4109-0CEA-D2799AD01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98493"/>
              </p:ext>
            </p:extLst>
          </p:nvPr>
        </p:nvGraphicFramePr>
        <p:xfrm>
          <a:off x="1309815" y="2384988"/>
          <a:ext cx="977419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97">
                  <a:extLst>
                    <a:ext uri="{9D8B030D-6E8A-4147-A177-3AD203B41FA5}">
                      <a16:colId xmlns:a16="http://schemas.microsoft.com/office/drawing/2014/main" val="3025784480"/>
                    </a:ext>
                  </a:extLst>
                </a:gridCol>
                <a:gridCol w="4759742">
                  <a:extLst>
                    <a:ext uri="{9D8B030D-6E8A-4147-A177-3AD203B41FA5}">
                      <a16:colId xmlns:a16="http://schemas.microsoft.com/office/drawing/2014/main" val="4118426611"/>
                    </a:ext>
                  </a:extLst>
                </a:gridCol>
                <a:gridCol w="4584356">
                  <a:extLst>
                    <a:ext uri="{9D8B030D-6E8A-4147-A177-3AD203B41FA5}">
                      <a16:colId xmlns:a16="http://schemas.microsoft.com/office/drawing/2014/main" val="69583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000" b="1" dirty="0">
                          <a:latin typeface="PT Serif" panose="020A0603040505020204" pitchFamily="18" charset="77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000" b="1" dirty="0">
                          <a:latin typeface="PT Serif" panose="020A0603040505020204" pitchFamily="18" charset="77"/>
                        </a:rPr>
                        <a:t>Purpose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742582"/>
                  </a:ext>
                </a:extLst>
              </a:tr>
              <a:tr h="440316"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T Serif" panose="020A0603040505020204" pitchFamily="18" charset="77"/>
                        </a:rPr>
                        <a:t>Data collection methods/Data sources (quantitative/qualitative </a:t>
                      </a:r>
                      <a:r>
                        <a:rPr lang="en-US" sz="2000" dirty="0" err="1">
                          <a:latin typeface="PT Serif" panose="020A0603040505020204" pitchFamily="18" charset="77"/>
                        </a:rPr>
                        <a:t>e.g</a:t>
                      </a:r>
                      <a:r>
                        <a:rPr lang="en-US" sz="2000" dirty="0">
                          <a:latin typeface="PT Serif" panose="020A0603040505020204" pitchFamily="18" charset="77"/>
                        </a:rPr>
                        <a:t> experiment/ questionnaire/survey </a:t>
                      </a:r>
                      <a:r>
                        <a:rPr lang="en-US" sz="2000" dirty="0" err="1">
                          <a:latin typeface="PT Serif" panose="020A0603040505020204" pitchFamily="18" charset="77"/>
                        </a:rPr>
                        <a:t>etc</a:t>
                      </a:r>
                      <a:r>
                        <a:rPr lang="en-US" sz="2000" dirty="0">
                          <a:latin typeface="PT Serif" panose="020A0603040505020204" pitchFamily="18" charset="7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1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Hardware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3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Proposed method to evaluate/test your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sz="2000" dirty="0">
                          <a:latin typeface="PT Serif" panose="020A0603040505020204" pitchFamily="18" charset="77"/>
                        </a:rPr>
                        <a:t>Porposed  method to analyze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0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6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6D1AC-C1D5-69C6-E263-195D2349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3579" y="2059006"/>
            <a:ext cx="8365524" cy="3365198"/>
          </a:xfrm>
        </p:spPr>
        <p:txBody>
          <a:bodyPr>
            <a:normAutofit/>
          </a:bodyPr>
          <a:lstStyle/>
          <a:p>
            <a:r>
              <a:rPr lang="en-US" sz="2400" i="1" dirty="0">
                <a:effectLst/>
                <a:latin typeface="PT Serif" panose="020A0603040505020204" pitchFamily="18" charset="77"/>
              </a:rPr>
              <a:t>Insert </a:t>
            </a:r>
            <a:r>
              <a:rPr lang="en-US" sz="2400" i="1" dirty="0">
                <a:latin typeface="PT Serif" panose="020A0603040505020204" pitchFamily="18" charset="77"/>
              </a:rPr>
              <a:t>here: Proposed </a:t>
            </a:r>
            <a:r>
              <a:rPr lang="en-US" sz="2400" i="1" dirty="0">
                <a:effectLst/>
                <a:latin typeface="PT Serif" panose="020A0603040505020204" pitchFamily="18" charset="77"/>
              </a:rPr>
              <a:t>Architecture/block diagram design</a:t>
            </a:r>
          </a:p>
          <a:p>
            <a:r>
              <a:rPr lang="en-US" sz="2400" b="1" i="1" dirty="0">
                <a:solidFill>
                  <a:srgbClr val="C00000"/>
                </a:solidFill>
                <a:effectLst/>
                <a:latin typeface="PT Serif" panose="020A0603040505020204" pitchFamily="18" charset="77"/>
              </a:rPr>
              <a:t>N:B Make a figure for explaining the "interesting point" of your research. </a:t>
            </a:r>
          </a:p>
          <a:p>
            <a:r>
              <a:rPr lang="en-US" sz="2400" i="1" dirty="0">
                <a:effectLst/>
                <a:latin typeface="PT Serif" panose="020A0603040505020204" pitchFamily="18" charset="77"/>
              </a:rPr>
              <a:t>Please take care the figure will not be complicated.</a:t>
            </a:r>
            <a:endParaRPr lang="en-US" sz="2400" i="1" dirty="0">
              <a:latin typeface="PT Serif" panose="020A0603040505020204" pitchFamily="18" charset="77"/>
            </a:endParaRPr>
          </a:p>
          <a:p>
            <a:r>
              <a:rPr lang="en-US" sz="2400" i="1" dirty="0">
                <a:effectLst/>
                <a:latin typeface="PT Serif" panose="020A0603040505020204" pitchFamily="18" charset="77"/>
              </a:rPr>
              <a:t>so I hope you will make nice slide </a:t>
            </a:r>
          </a:p>
          <a:p>
            <a:endParaRPr lang="en-JP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AC8ED-103D-6189-DC6E-E74281B689E1}"/>
              </a:ext>
            </a:extLst>
          </p:cNvPr>
          <p:cNvSpPr txBox="1">
            <a:spLocks/>
          </p:cNvSpPr>
          <p:nvPr/>
        </p:nvSpPr>
        <p:spPr>
          <a:xfrm>
            <a:off x="1048266" y="560077"/>
            <a:ext cx="3461950" cy="56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JP" sz="3000" b="1" dirty="0">
                <a:latin typeface="PT Serif" panose="020A0603040505020204" pitchFamily="18" charset="77"/>
              </a:rPr>
              <a:t>3.0 Methodolgy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A26619-F5D1-5378-0253-45D5A8E868BE}"/>
              </a:ext>
            </a:extLst>
          </p:cNvPr>
          <p:cNvSpPr txBox="1">
            <a:spLocks/>
          </p:cNvSpPr>
          <p:nvPr/>
        </p:nvSpPr>
        <p:spPr>
          <a:xfrm>
            <a:off x="4526882" y="1215872"/>
            <a:ext cx="4422689" cy="60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000" b="1" dirty="0">
                <a:latin typeface="PT Serif" panose="020A0603040505020204" pitchFamily="18" charset="77"/>
              </a:rPr>
              <a:t>3.1Architecture design</a:t>
            </a:r>
            <a:endParaRPr lang="en-JP" sz="3000" b="1" dirty="0">
              <a:latin typeface="PT Serif" panose="020A0603040505020204" pitchFamily="18" charset="77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0AF6B-9165-8326-AF59-5510E08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D716-B7C0-3A41-8630-2376E610295D}" type="datetime1">
              <a:rPr lang="en-US" smtClean="0"/>
              <a:t>1/27/2024</a:t>
            </a:fld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0F2B7-92BD-63DE-0942-7AB5FA5C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759E-EFFE-AA46-A702-05C921D2B956}" type="slidenum">
              <a:rPr lang="en-JP" smtClean="0"/>
              <a:t>5</a:t>
            </a:fld>
            <a:endParaRPr lang="en-JP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52829D-AA15-2B04-0075-586A8B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  <a:latin typeface="PT Serif" panose="020A0603040505020204" pitchFamily="18" charset="77"/>
              </a:defRPr>
            </a:lvl1pPr>
          </a:lstStyle>
          <a:p>
            <a:r>
              <a:rPr lang="en-JP" dirty="0"/>
              <a:t>CSM-Proposed Research Title </a:t>
            </a:r>
          </a:p>
        </p:txBody>
      </p:sp>
    </p:spTree>
    <p:extLst>
      <p:ext uri="{BB962C8B-B14F-4D97-AF65-F5344CB8AC3E}">
        <p14:creationId xmlns:p14="http://schemas.microsoft.com/office/powerpoint/2010/main" val="39334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297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PT Serif</vt:lpstr>
      <vt:lpstr>Office Theme</vt:lpstr>
      <vt:lpstr>Custom Design</vt:lpstr>
      <vt:lpstr>      CSM-TITLE PRESENTAION  University Examination Coordination Management System</vt:lpstr>
      <vt:lpstr>Problem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CSM-TITLE PRESENTAION</dc:title>
  <dc:creator>Eunice_David Likotiko</dc:creator>
  <cp:lastModifiedBy>mudhihir H. Nyema</cp:lastModifiedBy>
  <cp:revision>10</cp:revision>
  <dcterms:created xsi:type="dcterms:W3CDTF">2023-12-13T17:48:18Z</dcterms:created>
  <dcterms:modified xsi:type="dcterms:W3CDTF">2024-01-27T19:31:45Z</dcterms:modified>
</cp:coreProperties>
</file>