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342" r:id="rId4"/>
    <p:sldId id="337" r:id="rId5"/>
    <p:sldId id="258" r:id="rId6"/>
  </p:sldIdLst>
  <p:sldSz cx="9144000" cy="5143500" type="screen16x9"/>
  <p:notesSz cx="6858000" cy="9144000"/>
  <p:embeddedFontLst>
    <p:embeddedFont>
      <p:font typeface="Trebuchet MS" panose="020B0603020202020204" pitchFamily="34" charset="0"/>
      <p:regular r:id="rId8"/>
      <p:bold r:id="rId9"/>
      <p:italic r:id="rId10"/>
      <p:boldItalic r:id="rId11"/>
    </p:embeddedFont>
    <p:embeddedFont>
      <p:font typeface="Source Sans Pro" panose="020B0604020202020204" charset="0"/>
      <p:regular r:id="rId12"/>
      <p:bold r:id="rId13"/>
      <p:italic r:id="rId14"/>
      <p:boldItalic r:id="rId15"/>
    </p:embeddedFont>
    <p:embeddedFont>
      <p:font typeface="Staatliches" panose="020B0604020202020204" charset="0"/>
      <p:regular r:id="rId16"/>
    </p:embeddedFont>
    <p:embeddedFont>
      <p:font typeface="Oswald Medium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1" roundtripDataSignature="AMtx7miOdHwImkXSTZlrZFghIh+sN9/uc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10" initials="w" lastIdx="1" clrIdx="0">
    <p:extLst>
      <p:ext uri="{19B8F6BF-5375-455C-9EA6-DF929625EA0E}">
        <p15:presenceInfo xmlns:p15="http://schemas.microsoft.com/office/powerpoint/2012/main" userId="1f06ea07c881eb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FB8D7C-2E05-46FF-9675-2D886C3007E6}">
  <a:tblStyle styleId="{F5FB8D7C-2E05-46FF-9675-2D886C3007E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07" autoAdjust="0"/>
    <p:restoredTop sz="85016" autoAdjust="0"/>
  </p:normalViewPr>
  <p:slideViewPr>
    <p:cSldViewPr snapToGrid="0">
      <p:cViewPr varScale="1">
        <p:scale>
          <a:sx n="82" d="100"/>
          <a:sy n="82" d="100"/>
        </p:scale>
        <p:origin x="900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104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10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10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6" Type="http://schemas.openxmlformats.org/officeDocument/2006/relationships/tableStyles" Target="tableStyles.xml"/><Relationship Id="rId10" Type="http://schemas.openxmlformats.org/officeDocument/2006/relationships/font" Target="fonts/font3.fntdata"/><Relationship Id="rId10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10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5" name="Google Shape;3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" name="Google Shape;33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6" name="Google Shape;38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dirty="0" smtClean="0"/>
              <a:t>Relier les points obtenu pour obtenir la trajectoire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8759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6" name="Google Shape;38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1276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3" name="Google Shape;35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59"/>
          <p:cNvSpPr txBox="1">
            <a:spLocks noGrp="1"/>
          </p:cNvSpPr>
          <p:nvPr>
            <p:ph type="title"/>
          </p:nvPr>
        </p:nvSpPr>
        <p:spPr>
          <a:xfrm>
            <a:off x="713225" y="346322"/>
            <a:ext cx="7726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TWO_COLUMNS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60"/>
          <p:cNvSpPr txBox="1">
            <a:spLocks noGrp="1"/>
          </p:cNvSpPr>
          <p:nvPr>
            <p:ph type="title"/>
          </p:nvPr>
        </p:nvSpPr>
        <p:spPr>
          <a:xfrm>
            <a:off x="713250" y="347509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60"/>
          <p:cNvSpPr txBox="1">
            <a:spLocks noGrp="1"/>
          </p:cNvSpPr>
          <p:nvPr>
            <p:ph type="subTitle" idx="1"/>
          </p:nvPr>
        </p:nvSpPr>
        <p:spPr>
          <a:xfrm>
            <a:off x="1754163" y="1397775"/>
            <a:ext cx="2508000" cy="7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swald Medium"/>
              <a:buNone/>
              <a:defRPr sz="24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swald Medium"/>
              <a:buNone/>
              <a:defRPr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swald Medium"/>
              <a:buNone/>
              <a:defRPr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swald Medium"/>
              <a:buNone/>
              <a:defRPr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swald Medium"/>
              <a:buNone/>
              <a:defRPr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swald Medium"/>
              <a:buNone/>
              <a:defRPr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swald Medium"/>
              <a:buNone/>
              <a:defRPr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swald Medium"/>
              <a:buNone/>
              <a:defRPr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Oswald Medium"/>
              <a:buNone/>
              <a:defRPr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endParaRPr/>
          </a:p>
        </p:txBody>
      </p:sp>
      <p:sp>
        <p:nvSpPr>
          <p:cNvPr id="13" name="Google Shape;13;p60"/>
          <p:cNvSpPr txBox="1">
            <a:spLocks noGrp="1"/>
          </p:cNvSpPr>
          <p:nvPr>
            <p:ph type="title" idx="2"/>
          </p:nvPr>
        </p:nvSpPr>
        <p:spPr>
          <a:xfrm>
            <a:off x="1021363" y="1208692"/>
            <a:ext cx="757500" cy="9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60"/>
          <p:cNvSpPr txBox="1">
            <a:spLocks noGrp="1"/>
          </p:cNvSpPr>
          <p:nvPr>
            <p:ph type="subTitle" idx="3"/>
          </p:nvPr>
        </p:nvSpPr>
        <p:spPr>
          <a:xfrm>
            <a:off x="1754174" y="1887172"/>
            <a:ext cx="2218800" cy="7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0"/>
          <p:cNvSpPr txBox="1">
            <a:spLocks noGrp="1"/>
          </p:cNvSpPr>
          <p:nvPr>
            <p:ph type="subTitle" idx="4"/>
          </p:nvPr>
        </p:nvSpPr>
        <p:spPr>
          <a:xfrm>
            <a:off x="5614638" y="1397767"/>
            <a:ext cx="2508000" cy="7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swald Medium"/>
              <a:buNone/>
              <a:defRPr sz="24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swald Medium"/>
              <a:buNone/>
              <a:defRPr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swald Medium"/>
              <a:buNone/>
              <a:defRPr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swald Medium"/>
              <a:buNone/>
              <a:defRPr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swald Medium"/>
              <a:buNone/>
              <a:defRPr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swald Medium"/>
              <a:buNone/>
              <a:defRPr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swald Medium"/>
              <a:buNone/>
              <a:defRPr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swald Medium"/>
              <a:buNone/>
              <a:defRPr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Oswald Medium"/>
              <a:buNone/>
              <a:defRPr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endParaRPr/>
          </a:p>
        </p:txBody>
      </p:sp>
      <p:sp>
        <p:nvSpPr>
          <p:cNvPr id="16" name="Google Shape;16;p60"/>
          <p:cNvSpPr txBox="1">
            <a:spLocks noGrp="1"/>
          </p:cNvSpPr>
          <p:nvPr>
            <p:ph type="title" idx="5"/>
          </p:nvPr>
        </p:nvSpPr>
        <p:spPr>
          <a:xfrm>
            <a:off x="4881838" y="1208692"/>
            <a:ext cx="757500" cy="9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60"/>
          <p:cNvSpPr txBox="1">
            <a:spLocks noGrp="1"/>
          </p:cNvSpPr>
          <p:nvPr>
            <p:ph type="subTitle" idx="6"/>
          </p:nvPr>
        </p:nvSpPr>
        <p:spPr>
          <a:xfrm>
            <a:off x="5614649" y="1887172"/>
            <a:ext cx="2218800" cy="7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0"/>
          <p:cNvSpPr txBox="1">
            <a:spLocks noGrp="1"/>
          </p:cNvSpPr>
          <p:nvPr>
            <p:ph type="subTitle" idx="7"/>
          </p:nvPr>
        </p:nvSpPr>
        <p:spPr>
          <a:xfrm>
            <a:off x="1754163" y="2993900"/>
            <a:ext cx="2508000" cy="7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swald Medium"/>
              <a:buNone/>
              <a:defRPr sz="24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swald Medium"/>
              <a:buNone/>
              <a:defRPr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swald Medium"/>
              <a:buNone/>
              <a:defRPr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swald Medium"/>
              <a:buNone/>
              <a:defRPr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swald Medium"/>
              <a:buNone/>
              <a:defRPr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swald Medium"/>
              <a:buNone/>
              <a:defRPr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swald Medium"/>
              <a:buNone/>
              <a:defRPr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swald Medium"/>
              <a:buNone/>
              <a:defRPr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Oswald Medium"/>
              <a:buNone/>
              <a:defRPr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endParaRPr/>
          </a:p>
        </p:txBody>
      </p:sp>
      <p:sp>
        <p:nvSpPr>
          <p:cNvPr id="19" name="Google Shape;19;p60"/>
          <p:cNvSpPr txBox="1">
            <a:spLocks noGrp="1"/>
          </p:cNvSpPr>
          <p:nvPr>
            <p:ph type="title" idx="8"/>
          </p:nvPr>
        </p:nvSpPr>
        <p:spPr>
          <a:xfrm>
            <a:off x="1021363" y="2804825"/>
            <a:ext cx="757500" cy="9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0" name="Google Shape;20;p60"/>
          <p:cNvSpPr txBox="1">
            <a:spLocks noGrp="1"/>
          </p:cNvSpPr>
          <p:nvPr>
            <p:ph type="subTitle" idx="9"/>
          </p:nvPr>
        </p:nvSpPr>
        <p:spPr>
          <a:xfrm>
            <a:off x="1754174" y="3482814"/>
            <a:ext cx="2218800" cy="7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0"/>
          <p:cNvSpPr txBox="1">
            <a:spLocks noGrp="1"/>
          </p:cNvSpPr>
          <p:nvPr>
            <p:ph type="subTitle" idx="13"/>
          </p:nvPr>
        </p:nvSpPr>
        <p:spPr>
          <a:xfrm>
            <a:off x="5614638" y="2993900"/>
            <a:ext cx="2508000" cy="7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swald Medium"/>
              <a:buNone/>
              <a:defRPr sz="24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swald Medium"/>
              <a:buNone/>
              <a:defRPr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swald Medium"/>
              <a:buNone/>
              <a:defRPr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swald Medium"/>
              <a:buNone/>
              <a:defRPr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swald Medium"/>
              <a:buNone/>
              <a:defRPr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swald Medium"/>
              <a:buNone/>
              <a:defRPr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swald Medium"/>
              <a:buNone/>
              <a:defRPr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swald Medium"/>
              <a:buNone/>
              <a:defRPr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Oswald Medium"/>
              <a:buNone/>
              <a:defRPr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endParaRPr/>
          </a:p>
        </p:txBody>
      </p:sp>
      <p:sp>
        <p:nvSpPr>
          <p:cNvPr id="22" name="Google Shape;22;p60"/>
          <p:cNvSpPr txBox="1">
            <a:spLocks noGrp="1"/>
          </p:cNvSpPr>
          <p:nvPr>
            <p:ph type="title" idx="14"/>
          </p:nvPr>
        </p:nvSpPr>
        <p:spPr>
          <a:xfrm>
            <a:off x="4881838" y="2804825"/>
            <a:ext cx="757500" cy="9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3" name="Google Shape;23;p60"/>
          <p:cNvSpPr txBox="1">
            <a:spLocks noGrp="1"/>
          </p:cNvSpPr>
          <p:nvPr>
            <p:ph type="subTitle" idx="15"/>
          </p:nvPr>
        </p:nvSpPr>
        <p:spPr>
          <a:xfrm>
            <a:off x="5614649" y="3482814"/>
            <a:ext cx="2218800" cy="7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" name="Google Shape;24;p60"/>
          <p:cNvGrpSpPr/>
          <p:nvPr/>
        </p:nvGrpSpPr>
        <p:grpSpPr>
          <a:xfrm>
            <a:off x="-42" y="4143562"/>
            <a:ext cx="1452701" cy="930045"/>
            <a:chOff x="-1172100" y="1818413"/>
            <a:chExt cx="717100" cy="459100"/>
          </a:xfrm>
        </p:grpSpPr>
        <p:sp>
          <p:nvSpPr>
            <p:cNvPr id="25" name="Google Shape;25;p60"/>
            <p:cNvSpPr/>
            <p:nvPr/>
          </p:nvSpPr>
          <p:spPr>
            <a:xfrm>
              <a:off x="-1172100" y="1954738"/>
              <a:ext cx="106550" cy="212200"/>
            </a:xfrm>
            <a:custGeom>
              <a:avLst/>
              <a:gdLst/>
              <a:ahLst/>
              <a:cxnLst/>
              <a:rect l="l" t="t" r="r" b="b"/>
              <a:pathLst>
                <a:path w="4262" h="8488" extrusionOk="0">
                  <a:moveTo>
                    <a:pt x="1" y="0"/>
                  </a:moveTo>
                  <a:lnTo>
                    <a:pt x="1" y="878"/>
                  </a:lnTo>
                  <a:lnTo>
                    <a:pt x="3350" y="4260"/>
                  </a:lnTo>
                  <a:lnTo>
                    <a:pt x="1" y="7610"/>
                  </a:lnTo>
                  <a:lnTo>
                    <a:pt x="1" y="8488"/>
                  </a:lnTo>
                  <a:lnTo>
                    <a:pt x="4261" y="42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60"/>
            <p:cNvSpPr/>
            <p:nvPr/>
          </p:nvSpPr>
          <p:spPr>
            <a:xfrm>
              <a:off x="-1100550" y="1914088"/>
              <a:ext cx="169125" cy="293500"/>
            </a:xfrm>
            <a:custGeom>
              <a:avLst/>
              <a:gdLst/>
              <a:ahLst/>
              <a:cxnLst/>
              <a:rect l="l" t="t" r="r" b="b"/>
              <a:pathLst>
                <a:path w="6765" h="11740" extrusionOk="0">
                  <a:moveTo>
                    <a:pt x="1" y="0"/>
                  </a:moveTo>
                  <a:lnTo>
                    <a:pt x="5854" y="5886"/>
                  </a:lnTo>
                  <a:lnTo>
                    <a:pt x="1" y="11740"/>
                  </a:lnTo>
                  <a:lnTo>
                    <a:pt x="879" y="11740"/>
                  </a:lnTo>
                  <a:lnTo>
                    <a:pt x="6765" y="5886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60"/>
            <p:cNvSpPr/>
            <p:nvPr/>
          </p:nvSpPr>
          <p:spPr>
            <a:xfrm>
              <a:off x="-1168025" y="1914088"/>
              <a:ext cx="169125" cy="293500"/>
            </a:xfrm>
            <a:custGeom>
              <a:avLst/>
              <a:gdLst/>
              <a:ahLst/>
              <a:cxnLst/>
              <a:rect l="l" t="t" r="r" b="b"/>
              <a:pathLst>
                <a:path w="6765" h="11740" extrusionOk="0">
                  <a:moveTo>
                    <a:pt x="1" y="0"/>
                  </a:moveTo>
                  <a:lnTo>
                    <a:pt x="5854" y="5886"/>
                  </a:lnTo>
                  <a:lnTo>
                    <a:pt x="1" y="11740"/>
                  </a:lnTo>
                  <a:lnTo>
                    <a:pt x="911" y="11740"/>
                  </a:lnTo>
                  <a:lnTo>
                    <a:pt x="6765" y="5886"/>
                  </a:lnTo>
                  <a:lnTo>
                    <a:pt x="9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60"/>
            <p:cNvSpPr/>
            <p:nvPr/>
          </p:nvSpPr>
          <p:spPr>
            <a:xfrm>
              <a:off x="-630625" y="1914088"/>
              <a:ext cx="26850" cy="27675"/>
            </a:xfrm>
            <a:custGeom>
              <a:avLst/>
              <a:gdLst/>
              <a:ahLst/>
              <a:cxnLst/>
              <a:rect l="l" t="t" r="r" b="b"/>
              <a:pathLst>
                <a:path w="1074" h="1107" extrusionOk="0">
                  <a:moveTo>
                    <a:pt x="0" y="0"/>
                  </a:moveTo>
                  <a:lnTo>
                    <a:pt x="1073" y="1106"/>
                  </a:lnTo>
                  <a:lnTo>
                    <a:pt x="1073" y="195"/>
                  </a:lnTo>
                  <a:lnTo>
                    <a:pt x="8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60"/>
            <p:cNvSpPr/>
            <p:nvPr/>
          </p:nvSpPr>
          <p:spPr>
            <a:xfrm>
              <a:off x="-698125" y="1914088"/>
              <a:ext cx="94350" cy="94325"/>
            </a:xfrm>
            <a:custGeom>
              <a:avLst/>
              <a:gdLst/>
              <a:ahLst/>
              <a:cxnLst/>
              <a:rect l="l" t="t" r="r" b="b"/>
              <a:pathLst>
                <a:path w="3774" h="3773" extrusionOk="0">
                  <a:moveTo>
                    <a:pt x="1" y="0"/>
                  </a:moveTo>
                  <a:lnTo>
                    <a:pt x="3773" y="3773"/>
                  </a:lnTo>
                  <a:lnTo>
                    <a:pt x="3773" y="2895"/>
                  </a:lnTo>
                  <a:lnTo>
                    <a:pt x="9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60"/>
            <p:cNvSpPr/>
            <p:nvPr/>
          </p:nvSpPr>
          <p:spPr>
            <a:xfrm>
              <a:off x="-1172100" y="2022213"/>
              <a:ext cx="39050" cy="78075"/>
            </a:xfrm>
            <a:custGeom>
              <a:avLst/>
              <a:gdLst/>
              <a:ahLst/>
              <a:cxnLst/>
              <a:rect l="l" t="t" r="r" b="b"/>
              <a:pathLst>
                <a:path w="1562" h="3123" extrusionOk="0">
                  <a:moveTo>
                    <a:pt x="1" y="0"/>
                  </a:moveTo>
                  <a:lnTo>
                    <a:pt x="1" y="878"/>
                  </a:lnTo>
                  <a:lnTo>
                    <a:pt x="651" y="1561"/>
                  </a:lnTo>
                  <a:lnTo>
                    <a:pt x="1" y="2212"/>
                  </a:lnTo>
                  <a:lnTo>
                    <a:pt x="1" y="3122"/>
                  </a:lnTo>
                  <a:lnTo>
                    <a:pt x="1562" y="156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60"/>
            <p:cNvSpPr/>
            <p:nvPr/>
          </p:nvSpPr>
          <p:spPr>
            <a:xfrm>
              <a:off x="-764775" y="1914088"/>
              <a:ext cx="161000" cy="293500"/>
            </a:xfrm>
            <a:custGeom>
              <a:avLst/>
              <a:gdLst/>
              <a:ahLst/>
              <a:cxnLst/>
              <a:rect l="l" t="t" r="r" b="b"/>
              <a:pathLst>
                <a:path w="6440" h="11740" extrusionOk="0">
                  <a:moveTo>
                    <a:pt x="0" y="0"/>
                  </a:moveTo>
                  <a:lnTo>
                    <a:pt x="5854" y="5886"/>
                  </a:lnTo>
                  <a:lnTo>
                    <a:pt x="0" y="11740"/>
                  </a:lnTo>
                  <a:lnTo>
                    <a:pt x="878" y="11740"/>
                  </a:lnTo>
                  <a:lnTo>
                    <a:pt x="6439" y="6179"/>
                  </a:lnTo>
                  <a:lnTo>
                    <a:pt x="6439" y="5561"/>
                  </a:lnTo>
                  <a:lnTo>
                    <a:pt x="8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60"/>
            <p:cNvSpPr/>
            <p:nvPr/>
          </p:nvSpPr>
          <p:spPr>
            <a:xfrm>
              <a:off x="-698125" y="2113263"/>
              <a:ext cx="94350" cy="94325"/>
            </a:xfrm>
            <a:custGeom>
              <a:avLst/>
              <a:gdLst/>
              <a:ahLst/>
              <a:cxnLst/>
              <a:rect l="l" t="t" r="r" b="b"/>
              <a:pathLst>
                <a:path w="3774" h="3773" extrusionOk="0">
                  <a:moveTo>
                    <a:pt x="3773" y="1"/>
                  </a:moveTo>
                  <a:lnTo>
                    <a:pt x="1" y="3773"/>
                  </a:lnTo>
                  <a:lnTo>
                    <a:pt x="911" y="3773"/>
                  </a:lnTo>
                  <a:lnTo>
                    <a:pt x="3773" y="911"/>
                  </a:lnTo>
                  <a:lnTo>
                    <a:pt x="3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60"/>
            <p:cNvSpPr/>
            <p:nvPr/>
          </p:nvSpPr>
          <p:spPr>
            <a:xfrm>
              <a:off x="-630625" y="2180738"/>
              <a:ext cx="26850" cy="26850"/>
            </a:xfrm>
            <a:custGeom>
              <a:avLst/>
              <a:gdLst/>
              <a:ahLst/>
              <a:cxnLst/>
              <a:rect l="l" t="t" r="r" b="b"/>
              <a:pathLst>
                <a:path w="1074" h="1074" extrusionOk="0">
                  <a:moveTo>
                    <a:pt x="1073" y="1"/>
                  </a:moveTo>
                  <a:lnTo>
                    <a:pt x="0" y="1074"/>
                  </a:lnTo>
                  <a:lnTo>
                    <a:pt x="878" y="1074"/>
                  </a:lnTo>
                  <a:lnTo>
                    <a:pt x="1073" y="879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60"/>
            <p:cNvSpPr/>
            <p:nvPr/>
          </p:nvSpPr>
          <p:spPr>
            <a:xfrm>
              <a:off x="-966400" y="1914088"/>
              <a:ext cx="169125" cy="293500"/>
            </a:xfrm>
            <a:custGeom>
              <a:avLst/>
              <a:gdLst/>
              <a:ahLst/>
              <a:cxnLst/>
              <a:rect l="l" t="t" r="r" b="b"/>
              <a:pathLst>
                <a:path w="6765" h="11740" extrusionOk="0">
                  <a:moveTo>
                    <a:pt x="0" y="0"/>
                  </a:moveTo>
                  <a:lnTo>
                    <a:pt x="5854" y="5886"/>
                  </a:lnTo>
                  <a:lnTo>
                    <a:pt x="0" y="11740"/>
                  </a:lnTo>
                  <a:lnTo>
                    <a:pt x="911" y="11740"/>
                  </a:lnTo>
                  <a:lnTo>
                    <a:pt x="6765" y="5886"/>
                  </a:lnTo>
                  <a:lnTo>
                    <a:pt x="9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60"/>
            <p:cNvSpPr/>
            <p:nvPr/>
          </p:nvSpPr>
          <p:spPr>
            <a:xfrm>
              <a:off x="-1033875" y="1914088"/>
              <a:ext cx="169125" cy="293500"/>
            </a:xfrm>
            <a:custGeom>
              <a:avLst/>
              <a:gdLst/>
              <a:ahLst/>
              <a:cxnLst/>
              <a:rect l="l" t="t" r="r" b="b"/>
              <a:pathLst>
                <a:path w="6765" h="11740" extrusionOk="0">
                  <a:moveTo>
                    <a:pt x="0" y="0"/>
                  </a:moveTo>
                  <a:lnTo>
                    <a:pt x="5886" y="5886"/>
                  </a:lnTo>
                  <a:lnTo>
                    <a:pt x="0" y="11740"/>
                  </a:lnTo>
                  <a:lnTo>
                    <a:pt x="911" y="11740"/>
                  </a:lnTo>
                  <a:lnTo>
                    <a:pt x="6764" y="5886"/>
                  </a:lnTo>
                  <a:lnTo>
                    <a:pt x="9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60"/>
            <p:cNvSpPr/>
            <p:nvPr/>
          </p:nvSpPr>
          <p:spPr>
            <a:xfrm>
              <a:off x="-832250" y="1914088"/>
              <a:ext cx="169125" cy="293500"/>
            </a:xfrm>
            <a:custGeom>
              <a:avLst/>
              <a:gdLst/>
              <a:ahLst/>
              <a:cxnLst/>
              <a:rect l="l" t="t" r="r" b="b"/>
              <a:pathLst>
                <a:path w="6765" h="11740" extrusionOk="0">
                  <a:moveTo>
                    <a:pt x="0" y="0"/>
                  </a:moveTo>
                  <a:lnTo>
                    <a:pt x="5854" y="5886"/>
                  </a:lnTo>
                  <a:lnTo>
                    <a:pt x="0" y="11740"/>
                  </a:lnTo>
                  <a:lnTo>
                    <a:pt x="911" y="11740"/>
                  </a:lnTo>
                  <a:lnTo>
                    <a:pt x="6764" y="5886"/>
                  </a:lnTo>
                  <a:lnTo>
                    <a:pt x="9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60"/>
            <p:cNvSpPr/>
            <p:nvPr/>
          </p:nvSpPr>
          <p:spPr>
            <a:xfrm>
              <a:off x="-899725" y="1914088"/>
              <a:ext cx="169125" cy="293500"/>
            </a:xfrm>
            <a:custGeom>
              <a:avLst/>
              <a:gdLst/>
              <a:ahLst/>
              <a:cxnLst/>
              <a:rect l="l" t="t" r="r" b="b"/>
              <a:pathLst>
                <a:path w="6765" h="11740" extrusionOk="0">
                  <a:moveTo>
                    <a:pt x="0" y="0"/>
                  </a:moveTo>
                  <a:lnTo>
                    <a:pt x="5886" y="5886"/>
                  </a:lnTo>
                  <a:lnTo>
                    <a:pt x="0" y="11740"/>
                  </a:lnTo>
                  <a:lnTo>
                    <a:pt x="911" y="11740"/>
                  </a:lnTo>
                  <a:lnTo>
                    <a:pt x="6764" y="5886"/>
                  </a:lnTo>
                  <a:lnTo>
                    <a:pt x="9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60"/>
            <p:cNvSpPr/>
            <p:nvPr/>
          </p:nvSpPr>
          <p:spPr>
            <a:xfrm>
              <a:off x="-990800" y="1818413"/>
              <a:ext cx="535800" cy="459100"/>
            </a:xfrm>
            <a:custGeom>
              <a:avLst/>
              <a:gdLst/>
              <a:ahLst/>
              <a:cxnLst/>
              <a:rect l="l" t="t" r="r" b="b"/>
              <a:pathLst>
                <a:path w="21432" h="18364" extrusionOk="0">
                  <a:moveTo>
                    <a:pt x="12220" y="966"/>
                  </a:moveTo>
                  <a:cubicBezTo>
                    <a:pt x="12234" y="966"/>
                    <a:pt x="12247" y="966"/>
                    <a:pt x="12261" y="966"/>
                  </a:cubicBezTo>
                  <a:cubicBezTo>
                    <a:pt x="16781" y="998"/>
                    <a:pt x="20456" y="4673"/>
                    <a:pt x="20456" y="9193"/>
                  </a:cubicBezTo>
                  <a:cubicBezTo>
                    <a:pt x="20456" y="14147"/>
                    <a:pt x="16386" y="17431"/>
                    <a:pt x="12153" y="17431"/>
                  </a:cubicBezTo>
                  <a:cubicBezTo>
                    <a:pt x="10134" y="17431"/>
                    <a:pt x="8077" y="16684"/>
                    <a:pt x="6407" y="15014"/>
                  </a:cubicBezTo>
                  <a:cubicBezTo>
                    <a:pt x="1246" y="9820"/>
                    <a:pt x="4898" y="966"/>
                    <a:pt x="12220" y="966"/>
                  </a:cubicBezTo>
                  <a:close/>
                  <a:moveTo>
                    <a:pt x="12170" y="1"/>
                  </a:moveTo>
                  <a:cubicBezTo>
                    <a:pt x="9919" y="1"/>
                    <a:pt x="7625" y="832"/>
                    <a:pt x="5757" y="2689"/>
                  </a:cubicBezTo>
                  <a:cubicBezTo>
                    <a:pt x="1" y="8478"/>
                    <a:pt x="4066" y="18364"/>
                    <a:pt x="12261" y="18364"/>
                  </a:cubicBezTo>
                  <a:cubicBezTo>
                    <a:pt x="17301" y="18364"/>
                    <a:pt x="21399" y="14266"/>
                    <a:pt x="21431" y="9193"/>
                  </a:cubicBezTo>
                  <a:cubicBezTo>
                    <a:pt x="21431" y="3664"/>
                    <a:pt x="16896" y="1"/>
                    <a:pt x="121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60"/>
          <p:cNvSpPr/>
          <p:nvPr/>
        </p:nvSpPr>
        <p:spPr>
          <a:xfrm>
            <a:off x="8439900" y="192754"/>
            <a:ext cx="344101" cy="344101"/>
          </a:xfrm>
          <a:custGeom>
            <a:avLst/>
            <a:gdLst/>
            <a:ahLst/>
            <a:cxnLst/>
            <a:rect l="l" t="t" r="r" b="b"/>
            <a:pathLst>
              <a:path w="1660" h="1660" extrusionOk="0">
                <a:moveTo>
                  <a:pt x="1" y="1"/>
                </a:moveTo>
                <a:lnTo>
                  <a:pt x="1" y="1659"/>
                </a:lnTo>
                <a:lnTo>
                  <a:pt x="1659" y="1659"/>
                </a:lnTo>
                <a:lnTo>
                  <a:pt x="165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60"/>
          <p:cNvSpPr/>
          <p:nvPr/>
        </p:nvSpPr>
        <p:spPr>
          <a:xfrm>
            <a:off x="8439900" y="1102755"/>
            <a:ext cx="344101" cy="344101"/>
          </a:xfrm>
          <a:custGeom>
            <a:avLst/>
            <a:gdLst/>
            <a:ahLst/>
            <a:cxnLst/>
            <a:rect l="l" t="t" r="r" b="b"/>
            <a:pathLst>
              <a:path w="1660" h="1660" fill="none" extrusionOk="0">
                <a:moveTo>
                  <a:pt x="1" y="1"/>
                </a:moveTo>
                <a:lnTo>
                  <a:pt x="1659" y="1"/>
                </a:lnTo>
                <a:lnTo>
                  <a:pt x="1659" y="1659"/>
                </a:lnTo>
                <a:lnTo>
                  <a:pt x="1" y="1659"/>
                </a:ln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1"/>
          <p:cNvSpPr txBox="1">
            <a:spLocks noGrp="1"/>
          </p:cNvSpPr>
          <p:nvPr>
            <p:ph type="title"/>
          </p:nvPr>
        </p:nvSpPr>
        <p:spPr>
          <a:xfrm>
            <a:off x="713232" y="2779776"/>
            <a:ext cx="77268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61"/>
          <p:cNvSpPr txBox="1">
            <a:spLocks noGrp="1"/>
          </p:cNvSpPr>
          <p:nvPr>
            <p:ph type="subTitle" idx="1"/>
          </p:nvPr>
        </p:nvSpPr>
        <p:spPr>
          <a:xfrm>
            <a:off x="713232" y="3447288"/>
            <a:ext cx="7726800" cy="11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61"/>
          <p:cNvSpPr/>
          <p:nvPr/>
        </p:nvSpPr>
        <p:spPr>
          <a:xfrm>
            <a:off x="713213" y="539494"/>
            <a:ext cx="1504167" cy="1502524"/>
          </a:xfrm>
          <a:custGeom>
            <a:avLst/>
            <a:gdLst/>
            <a:ahLst/>
            <a:cxnLst/>
            <a:rect l="l" t="t" r="r" b="b"/>
            <a:pathLst>
              <a:path w="29301" h="29269" extrusionOk="0">
                <a:moveTo>
                  <a:pt x="0" y="1"/>
                </a:moveTo>
                <a:lnTo>
                  <a:pt x="0" y="29268"/>
                </a:lnTo>
                <a:lnTo>
                  <a:pt x="29300" y="29268"/>
                </a:lnTo>
                <a:lnTo>
                  <a:pt x="2930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" name="Google Shape;45;p61"/>
          <p:cNvGrpSpPr/>
          <p:nvPr/>
        </p:nvGrpSpPr>
        <p:grpSpPr>
          <a:xfrm rot="-5400000">
            <a:off x="2130078" y="397525"/>
            <a:ext cx="904710" cy="1786465"/>
            <a:chOff x="8264275" y="3318138"/>
            <a:chExt cx="363425" cy="717600"/>
          </a:xfrm>
        </p:grpSpPr>
        <p:sp>
          <p:nvSpPr>
            <p:cNvPr id="46" name="Google Shape;46;p61"/>
            <p:cNvSpPr/>
            <p:nvPr/>
          </p:nvSpPr>
          <p:spPr>
            <a:xfrm>
              <a:off x="8314675" y="3904013"/>
              <a:ext cx="263450" cy="131725"/>
            </a:xfrm>
            <a:custGeom>
              <a:avLst/>
              <a:gdLst/>
              <a:ahLst/>
              <a:cxnLst/>
              <a:rect l="l" t="t" r="r" b="b"/>
              <a:pathLst>
                <a:path w="10538" h="5269" extrusionOk="0">
                  <a:moveTo>
                    <a:pt x="5269" y="0"/>
                  </a:moveTo>
                  <a:lnTo>
                    <a:pt x="1" y="5268"/>
                  </a:lnTo>
                  <a:lnTo>
                    <a:pt x="1106" y="5268"/>
                  </a:lnTo>
                  <a:lnTo>
                    <a:pt x="5269" y="1106"/>
                  </a:lnTo>
                  <a:lnTo>
                    <a:pt x="9431" y="5268"/>
                  </a:lnTo>
                  <a:lnTo>
                    <a:pt x="10537" y="5268"/>
                  </a:lnTo>
                  <a:lnTo>
                    <a:pt x="52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61"/>
            <p:cNvSpPr/>
            <p:nvPr/>
          </p:nvSpPr>
          <p:spPr>
            <a:xfrm>
              <a:off x="8264275" y="3724613"/>
              <a:ext cx="363425" cy="209775"/>
            </a:xfrm>
            <a:custGeom>
              <a:avLst/>
              <a:gdLst/>
              <a:ahLst/>
              <a:cxnLst/>
              <a:rect l="l" t="t" r="r" b="b"/>
              <a:pathLst>
                <a:path w="14537" h="8391" extrusionOk="0">
                  <a:moveTo>
                    <a:pt x="7285" y="1"/>
                  </a:moveTo>
                  <a:lnTo>
                    <a:pt x="1" y="7285"/>
                  </a:lnTo>
                  <a:lnTo>
                    <a:pt x="1" y="8391"/>
                  </a:lnTo>
                  <a:lnTo>
                    <a:pt x="7285" y="1106"/>
                  </a:lnTo>
                  <a:lnTo>
                    <a:pt x="14537" y="8391"/>
                  </a:lnTo>
                  <a:lnTo>
                    <a:pt x="14537" y="7285"/>
                  </a:lnTo>
                  <a:lnTo>
                    <a:pt x="72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61"/>
            <p:cNvSpPr/>
            <p:nvPr/>
          </p:nvSpPr>
          <p:spPr>
            <a:xfrm>
              <a:off x="8264275" y="3821088"/>
              <a:ext cx="363425" cy="208950"/>
            </a:xfrm>
            <a:custGeom>
              <a:avLst/>
              <a:gdLst/>
              <a:ahLst/>
              <a:cxnLst/>
              <a:rect l="l" t="t" r="r" b="b"/>
              <a:pathLst>
                <a:path w="14537" h="8358" extrusionOk="0">
                  <a:moveTo>
                    <a:pt x="7285" y="0"/>
                  </a:moveTo>
                  <a:lnTo>
                    <a:pt x="1" y="7252"/>
                  </a:lnTo>
                  <a:lnTo>
                    <a:pt x="1" y="8358"/>
                  </a:lnTo>
                  <a:lnTo>
                    <a:pt x="7285" y="1106"/>
                  </a:lnTo>
                  <a:lnTo>
                    <a:pt x="14537" y="8358"/>
                  </a:lnTo>
                  <a:lnTo>
                    <a:pt x="14537" y="7252"/>
                  </a:lnTo>
                  <a:lnTo>
                    <a:pt x="72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61"/>
            <p:cNvSpPr/>
            <p:nvPr/>
          </p:nvSpPr>
          <p:spPr>
            <a:xfrm>
              <a:off x="8264275" y="3318138"/>
              <a:ext cx="33350" cy="33350"/>
            </a:xfrm>
            <a:custGeom>
              <a:avLst/>
              <a:gdLst/>
              <a:ahLst/>
              <a:cxnLst/>
              <a:rect l="l" t="t" r="r" b="b"/>
              <a:pathLst>
                <a:path w="1334" h="1334" extrusionOk="0">
                  <a:moveTo>
                    <a:pt x="228" y="0"/>
                  </a:moveTo>
                  <a:lnTo>
                    <a:pt x="1" y="228"/>
                  </a:lnTo>
                  <a:lnTo>
                    <a:pt x="1" y="1333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61"/>
            <p:cNvSpPr/>
            <p:nvPr/>
          </p:nvSpPr>
          <p:spPr>
            <a:xfrm>
              <a:off x="8264275" y="3318138"/>
              <a:ext cx="117100" cy="116275"/>
            </a:xfrm>
            <a:custGeom>
              <a:avLst/>
              <a:gdLst/>
              <a:ahLst/>
              <a:cxnLst/>
              <a:rect l="l" t="t" r="r" b="b"/>
              <a:pathLst>
                <a:path w="4684" h="4651" extrusionOk="0">
                  <a:moveTo>
                    <a:pt x="3578" y="0"/>
                  </a:moveTo>
                  <a:lnTo>
                    <a:pt x="1" y="3545"/>
                  </a:lnTo>
                  <a:lnTo>
                    <a:pt x="1" y="4650"/>
                  </a:lnTo>
                  <a:lnTo>
                    <a:pt x="46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61"/>
            <p:cNvSpPr/>
            <p:nvPr/>
          </p:nvSpPr>
          <p:spPr>
            <a:xfrm>
              <a:off x="8398013" y="3981738"/>
              <a:ext cx="96775" cy="48000"/>
            </a:xfrm>
            <a:custGeom>
              <a:avLst/>
              <a:gdLst/>
              <a:ahLst/>
              <a:cxnLst/>
              <a:rect l="l" t="t" r="r" b="b"/>
              <a:pathLst>
                <a:path w="3871" h="1920" extrusionOk="0">
                  <a:moveTo>
                    <a:pt x="1952" y="1"/>
                  </a:moveTo>
                  <a:lnTo>
                    <a:pt x="1" y="1919"/>
                  </a:lnTo>
                  <a:lnTo>
                    <a:pt x="1106" y="1919"/>
                  </a:lnTo>
                  <a:lnTo>
                    <a:pt x="1952" y="1106"/>
                  </a:lnTo>
                  <a:lnTo>
                    <a:pt x="2765" y="1919"/>
                  </a:lnTo>
                  <a:lnTo>
                    <a:pt x="3871" y="1919"/>
                  </a:lnTo>
                  <a:lnTo>
                    <a:pt x="19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61"/>
            <p:cNvSpPr/>
            <p:nvPr/>
          </p:nvSpPr>
          <p:spPr>
            <a:xfrm>
              <a:off x="8264275" y="3318138"/>
              <a:ext cx="363425" cy="200000"/>
            </a:xfrm>
            <a:custGeom>
              <a:avLst/>
              <a:gdLst/>
              <a:ahLst/>
              <a:cxnLst/>
              <a:rect l="l" t="t" r="r" b="b"/>
              <a:pathLst>
                <a:path w="14537" h="8000" extrusionOk="0">
                  <a:moveTo>
                    <a:pt x="6895" y="0"/>
                  </a:moveTo>
                  <a:lnTo>
                    <a:pt x="1" y="6894"/>
                  </a:lnTo>
                  <a:lnTo>
                    <a:pt x="1" y="8000"/>
                  </a:lnTo>
                  <a:lnTo>
                    <a:pt x="7285" y="715"/>
                  </a:lnTo>
                  <a:lnTo>
                    <a:pt x="14537" y="8000"/>
                  </a:lnTo>
                  <a:lnTo>
                    <a:pt x="14537" y="6894"/>
                  </a:lnTo>
                  <a:lnTo>
                    <a:pt x="76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61"/>
            <p:cNvSpPr/>
            <p:nvPr/>
          </p:nvSpPr>
          <p:spPr>
            <a:xfrm>
              <a:off x="8511425" y="3318138"/>
              <a:ext cx="116275" cy="116275"/>
            </a:xfrm>
            <a:custGeom>
              <a:avLst/>
              <a:gdLst/>
              <a:ahLst/>
              <a:cxnLst/>
              <a:rect l="l" t="t" r="r" b="b"/>
              <a:pathLst>
                <a:path w="4651" h="4651" extrusionOk="0">
                  <a:moveTo>
                    <a:pt x="1" y="0"/>
                  </a:moveTo>
                  <a:lnTo>
                    <a:pt x="4651" y="4650"/>
                  </a:lnTo>
                  <a:lnTo>
                    <a:pt x="4651" y="3545"/>
                  </a:lnTo>
                  <a:lnTo>
                    <a:pt x="11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61"/>
            <p:cNvSpPr/>
            <p:nvPr/>
          </p:nvSpPr>
          <p:spPr>
            <a:xfrm>
              <a:off x="8594350" y="3318138"/>
              <a:ext cx="33350" cy="33350"/>
            </a:xfrm>
            <a:custGeom>
              <a:avLst/>
              <a:gdLst/>
              <a:ahLst/>
              <a:cxnLst/>
              <a:rect l="l" t="t" r="r" b="b"/>
              <a:pathLst>
                <a:path w="1334" h="1334" extrusionOk="0">
                  <a:moveTo>
                    <a:pt x="1" y="0"/>
                  </a:moveTo>
                  <a:lnTo>
                    <a:pt x="1334" y="1333"/>
                  </a:lnTo>
                  <a:lnTo>
                    <a:pt x="1334" y="228"/>
                  </a:lnTo>
                  <a:lnTo>
                    <a:pt x="11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61"/>
            <p:cNvSpPr/>
            <p:nvPr/>
          </p:nvSpPr>
          <p:spPr>
            <a:xfrm>
              <a:off x="8264275" y="3557963"/>
              <a:ext cx="363425" cy="209775"/>
            </a:xfrm>
            <a:custGeom>
              <a:avLst/>
              <a:gdLst/>
              <a:ahLst/>
              <a:cxnLst/>
              <a:rect l="l" t="t" r="r" b="b"/>
              <a:pathLst>
                <a:path w="14537" h="8391" extrusionOk="0">
                  <a:moveTo>
                    <a:pt x="7285" y="0"/>
                  </a:moveTo>
                  <a:lnTo>
                    <a:pt x="1" y="7285"/>
                  </a:lnTo>
                  <a:lnTo>
                    <a:pt x="1" y="8390"/>
                  </a:lnTo>
                  <a:lnTo>
                    <a:pt x="7285" y="1138"/>
                  </a:lnTo>
                  <a:lnTo>
                    <a:pt x="14537" y="8390"/>
                  </a:lnTo>
                  <a:lnTo>
                    <a:pt x="14537" y="7285"/>
                  </a:lnTo>
                  <a:lnTo>
                    <a:pt x="72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61"/>
            <p:cNvSpPr/>
            <p:nvPr/>
          </p:nvSpPr>
          <p:spPr>
            <a:xfrm>
              <a:off x="8264275" y="3641688"/>
              <a:ext cx="363425" cy="209775"/>
            </a:xfrm>
            <a:custGeom>
              <a:avLst/>
              <a:gdLst/>
              <a:ahLst/>
              <a:cxnLst/>
              <a:rect l="l" t="t" r="r" b="b"/>
              <a:pathLst>
                <a:path w="14537" h="8391" extrusionOk="0">
                  <a:moveTo>
                    <a:pt x="7285" y="1"/>
                  </a:moveTo>
                  <a:lnTo>
                    <a:pt x="1" y="7253"/>
                  </a:lnTo>
                  <a:lnTo>
                    <a:pt x="1" y="8391"/>
                  </a:lnTo>
                  <a:lnTo>
                    <a:pt x="7285" y="1106"/>
                  </a:lnTo>
                  <a:lnTo>
                    <a:pt x="14537" y="8391"/>
                  </a:lnTo>
                  <a:lnTo>
                    <a:pt x="14537" y="7253"/>
                  </a:lnTo>
                  <a:lnTo>
                    <a:pt x="72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61"/>
            <p:cNvSpPr/>
            <p:nvPr/>
          </p:nvSpPr>
          <p:spPr>
            <a:xfrm>
              <a:off x="8264275" y="3391288"/>
              <a:ext cx="363425" cy="209775"/>
            </a:xfrm>
            <a:custGeom>
              <a:avLst/>
              <a:gdLst/>
              <a:ahLst/>
              <a:cxnLst/>
              <a:rect l="l" t="t" r="r" b="b"/>
              <a:pathLst>
                <a:path w="14537" h="8391" extrusionOk="0">
                  <a:moveTo>
                    <a:pt x="7285" y="1"/>
                  </a:moveTo>
                  <a:lnTo>
                    <a:pt x="1" y="7285"/>
                  </a:lnTo>
                  <a:lnTo>
                    <a:pt x="1" y="8391"/>
                  </a:lnTo>
                  <a:lnTo>
                    <a:pt x="7285" y="1139"/>
                  </a:lnTo>
                  <a:lnTo>
                    <a:pt x="14537" y="8391"/>
                  </a:lnTo>
                  <a:lnTo>
                    <a:pt x="14537" y="7285"/>
                  </a:lnTo>
                  <a:lnTo>
                    <a:pt x="72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61"/>
            <p:cNvSpPr/>
            <p:nvPr/>
          </p:nvSpPr>
          <p:spPr>
            <a:xfrm>
              <a:off x="8264275" y="3475038"/>
              <a:ext cx="363425" cy="209775"/>
            </a:xfrm>
            <a:custGeom>
              <a:avLst/>
              <a:gdLst/>
              <a:ahLst/>
              <a:cxnLst/>
              <a:rect l="l" t="t" r="r" b="b"/>
              <a:pathLst>
                <a:path w="14537" h="8391" extrusionOk="0">
                  <a:moveTo>
                    <a:pt x="7285" y="0"/>
                  </a:moveTo>
                  <a:lnTo>
                    <a:pt x="1" y="7285"/>
                  </a:lnTo>
                  <a:lnTo>
                    <a:pt x="1" y="8390"/>
                  </a:lnTo>
                  <a:lnTo>
                    <a:pt x="7285" y="1106"/>
                  </a:lnTo>
                  <a:lnTo>
                    <a:pt x="14537" y="8390"/>
                  </a:lnTo>
                  <a:lnTo>
                    <a:pt x="14537" y="7285"/>
                  </a:lnTo>
                  <a:lnTo>
                    <a:pt x="72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" name="Google Shape;59;p61"/>
          <p:cNvGrpSpPr/>
          <p:nvPr/>
        </p:nvGrpSpPr>
        <p:grpSpPr>
          <a:xfrm>
            <a:off x="7831041" y="486579"/>
            <a:ext cx="653277" cy="653277"/>
            <a:chOff x="7831041" y="486579"/>
            <a:chExt cx="653277" cy="653277"/>
          </a:xfrm>
        </p:grpSpPr>
        <p:sp>
          <p:nvSpPr>
            <p:cNvPr id="60" name="Google Shape;60;p61"/>
            <p:cNvSpPr/>
            <p:nvPr/>
          </p:nvSpPr>
          <p:spPr>
            <a:xfrm rot="10800000">
              <a:off x="8433079" y="486579"/>
              <a:ext cx="51239" cy="653277"/>
            </a:xfrm>
            <a:custGeom>
              <a:avLst/>
              <a:gdLst/>
              <a:ahLst/>
              <a:cxnLst/>
              <a:rect l="l" t="t" r="r" b="b"/>
              <a:pathLst>
                <a:path w="1334" h="17008" extrusionOk="0">
                  <a:moveTo>
                    <a:pt x="0" y="0"/>
                  </a:moveTo>
                  <a:lnTo>
                    <a:pt x="0" y="17008"/>
                  </a:lnTo>
                  <a:lnTo>
                    <a:pt x="1334" y="17008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61"/>
            <p:cNvSpPr/>
            <p:nvPr/>
          </p:nvSpPr>
          <p:spPr>
            <a:xfrm rot="10800000">
              <a:off x="7831041" y="486582"/>
              <a:ext cx="653277" cy="52506"/>
            </a:xfrm>
            <a:custGeom>
              <a:avLst/>
              <a:gdLst/>
              <a:ahLst/>
              <a:cxnLst/>
              <a:rect l="l" t="t" r="r" b="b"/>
              <a:pathLst>
                <a:path w="17008" h="1367" extrusionOk="0">
                  <a:moveTo>
                    <a:pt x="0" y="1"/>
                  </a:moveTo>
                  <a:lnTo>
                    <a:pt x="0" y="1367"/>
                  </a:lnTo>
                  <a:lnTo>
                    <a:pt x="17008" y="1367"/>
                  </a:lnTo>
                  <a:lnTo>
                    <a:pt x="170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" name="Google Shape;62;p61"/>
          <p:cNvSpPr/>
          <p:nvPr/>
        </p:nvSpPr>
        <p:spPr>
          <a:xfrm>
            <a:off x="8427900" y="4608578"/>
            <a:ext cx="839497" cy="838320"/>
          </a:xfrm>
          <a:custGeom>
            <a:avLst/>
            <a:gdLst/>
            <a:ahLst/>
            <a:cxnLst/>
            <a:rect l="l" t="t" r="r" b="b"/>
            <a:pathLst>
              <a:path w="23545" h="23512" extrusionOk="0">
                <a:moveTo>
                  <a:pt x="11773" y="0"/>
                </a:moveTo>
                <a:cubicBezTo>
                  <a:pt x="5269" y="0"/>
                  <a:pt x="1" y="5268"/>
                  <a:pt x="1" y="11772"/>
                </a:cubicBezTo>
                <a:cubicBezTo>
                  <a:pt x="1" y="18244"/>
                  <a:pt x="5269" y="23512"/>
                  <a:pt x="11773" y="23512"/>
                </a:cubicBezTo>
                <a:cubicBezTo>
                  <a:pt x="18277" y="23512"/>
                  <a:pt x="23545" y="18244"/>
                  <a:pt x="23545" y="11772"/>
                </a:cubicBezTo>
                <a:cubicBezTo>
                  <a:pt x="23545" y="5268"/>
                  <a:pt x="18277" y="0"/>
                  <a:pt x="1177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_AND_TWO_COLUMNS_2_2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4"/>
          <p:cNvSpPr txBox="1">
            <a:spLocks noGrp="1"/>
          </p:cNvSpPr>
          <p:nvPr>
            <p:ph type="title"/>
          </p:nvPr>
        </p:nvSpPr>
        <p:spPr>
          <a:xfrm>
            <a:off x="713225" y="34985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64"/>
          <p:cNvSpPr txBox="1">
            <a:spLocks noGrp="1"/>
          </p:cNvSpPr>
          <p:nvPr>
            <p:ph type="subTitle" idx="1"/>
          </p:nvPr>
        </p:nvSpPr>
        <p:spPr>
          <a:xfrm>
            <a:off x="713225" y="3333525"/>
            <a:ext cx="1898400" cy="6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swald Medium"/>
              <a:buNone/>
              <a:defRPr sz="24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swald Medium"/>
              <a:buNone/>
              <a:defRPr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swald Medium"/>
              <a:buNone/>
              <a:defRPr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swald Medium"/>
              <a:buNone/>
              <a:defRPr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swald Medium"/>
              <a:buNone/>
              <a:defRPr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swald Medium"/>
              <a:buNone/>
              <a:defRPr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swald Medium"/>
              <a:buNone/>
              <a:defRPr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swald Medium"/>
              <a:buNone/>
              <a:defRPr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Oswald Medium"/>
              <a:buNone/>
              <a:defRPr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endParaRPr/>
          </a:p>
        </p:txBody>
      </p:sp>
      <p:sp>
        <p:nvSpPr>
          <p:cNvPr id="119" name="Google Shape;119;p64"/>
          <p:cNvSpPr txBox="1">
            <a:spLocks noGrp="1"/>
          </p:cNvSpPr>
          <p:nvPr>
            <p:ph type="subTitle" idx="2"/>
          </p:nvPr>
        </p:nvSpPr>
        <p:spPr>
          <a:xfrm>
            <a:off x="713225" y="3819325"/>
            <a:ext cx="1898400" cy="6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64"/>
          <p:cNvSpPr txBox="1">
            <a:spLocks noGrp="1"/>
          </p:cNvSpPr>
          <p:nvPr>
            <p:ph type="subTitle" idx="3"/>
          </p:nvPr>
        </p:nvSpPr>
        <p:spPr>
          <a:xfrm>
            <a:off x="3622800" y="3333525"/>
            <a:ext cx="1898400" cy="6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swald Medium"/>
              <a:buNone/>
              <a:defRPr sz="24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swald Medium"/>
              <a:buNone/>
              <a:defRPr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swald Medium"/>
              <a:buNone/>
              <a:defRPr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swald Medium"/>
              <a:buNone/>
              <a:defRPr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swald Medium"/>
              <a:buNone/>
              <a:defRPr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swald Medium"/>
              <a:buNone/>
              <a:defRPr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swald Medium"/>
              <a:buNone/>
              <a:defRPr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swald Medium"/>
              <a:buNone/>
              <a:defRPr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Oswald Medium"/>
              <a:buNone/>
              <a:defRPr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endParaRPr/>
          </a:p>
        </p:txBody>
      </p:sp>
      <p:sp>
        <p:nvSpPr>
          <p:cNvPr id="121" name="Google Shape;121;p64"/>
          <p:cNvSpPr txBox="1">
            <a:spLocks noGrp="1"/>
          </p:cNvSpPr>
          <p:nvPr>
            <p:ph type="subTitle" idx="4"/>
          </p:nvPr>
        </p:nvSpPr>
        <p:spPr>
          <a:xfrm>
            <a:off x="3622800" y="3819325"/>
            <a:ext cx="1898400" cy="6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64"/>
          <p:cNvSpPr txBox="1">
            <a:spLocks noGrp="1"/>
          </p:cNvSpPr>
          <p:nvPr>
            <p:ph type="subTitle" idx="5"/>
          </p:nvPr>
        </p:nvSpPr>
        <p:spPr>
          <a:xfrm>
            <a:off x="6532375" y="3333525"/>
            <a:ext cx="1898400" cy="6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swald Medium"/>
              <a:buNone/>
              <a:defRPr sz="24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swald Medium"/>
              <a:buNone/>
              <a:defRPr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swald Medium"/>
              <a:buNone/>
              <a:defRPr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swald Medium"/>
              <a:buNone/>
              <a:defRPr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swald Medium"/>
              <a:buNone/>
              <a:defRPr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swald Medium"/>
              <a:buNone/>
              <a:defRPr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swald Medium"/>
              <a:buNone/>
              <a:defRPr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swald Medium"/>
              <a:buNone/>
              <a:defRPr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Oswald Medium"/>
              <a:buNone/>
              <a:defRPr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endParaRPr/>
          </a:p>
        </p:txBody>
      </p:sp>
      <p:sp>
        <p:nvSpPr>
          <p:cNvPr id="123" name="Google Shape;123;p64"/>
          <p:cNvSpPr txBox="1">
            <a:spLocks noGrp="1"/>
          </p:cNvSpPr>
          <p:nvPr>
            <p:ph type="subTitle" idx="6"/>
          </p:nvPr>
        </p:nvSpPr>
        <p:spPr>
          <a:xfrm>
            <a:off x="6532375" y="3819325"/>
            <a:ext cx="1898400" cy="6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4" name="Google Shape;124;p64"/>
          <p:cNvGrpSpPr/>
          <p:nvPr/>
        </p:nvGrpSpPr>
        <p:grpSpPr>
          <a:xfrm>
            <a:off x="7289929" y="839062"/>
            <a:ext cx="1452701" cy="930045"/>
            <a:chOff x="-1172100" y="1818413"/>
            <a:chExt cx="717100" cy="459100"/>
          </a:xfrm>
        </p:grpSpPr>
        <p:sp>
          <p:nvSpPr>
            <p:cNvPr id="125" name="Google Shape;125;p64"/>
            <p:cNvSpPr/>
            <p:nvPr/>
          </p:nvSpPr>
          <p:spPr>
            <a:xfrm>
              <a:off x="-1172100" y="1954738"/>
              <a:ext cx="106550" cy="212200"/>
            </a:xfrm>
            <a:custGeom>
              <a:avLst/>
              <a:gdLst/>
              <a:ahLst/>
              <a:cxnLst/>
              <a:rect l="l" t="t" r="r" b="b"/>
              <a:pathLst>
                <a:path w="4262" h="8488" extrusionOk="0">
                  <a:moveTo>
                    <a:pt x="1" y="0"/>
                  </a:moveTo>
                  <a:lnTo>
                    <a:pt x="1" y="878"/>
                  </a:lnTo>
                  <a:lnTo>
                    <a:pt x="3350" y="4260"/>
                  </a:lnTo>
                  <a:lnTo>
                    <a:pt x="1" y="7610"/>
                  </a:lnTo>
                  <a:lnTo>
                    <a:pt x="1" y="8488"/>
                  </a:lnTo>
                  <a:lnTo>
                    <a:pt x="4261" y="42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4"/>
            <p:cNvSpPr/>
            <p:nvPr/>
          </p:nvSpPr>
          <p:spPr>
            <a:xfrm>
              <a:off x="-1100550" y="1914088"/>
              <a:ext cx="169125" cy="293500"/>
            </a:xfrm>
            <a:custGeom>
              <a:avLst/>
              <a:gdLst/>
              <a:ahLst/>
              <a:cxnLst/>
              <a:rect l="l" t="t" r="r" b="b"/>
              <a:pathLst>
                <a:path w="6765" h="11740" extrusionOk="0">
                  <a:moveTo>
                    <a:pt x="1" y="0"/>
                  </a:moveTo>
                  <a:lnTo>
                    <a:pt x="5854" y="5886"/>
                  </a:lnTo>
                  <a:lnTo>
                    <a:pt x="1" y="11740"/>
                  </a:lnTo>
                  <a:lnTo>
                    <a:pt x="879" y="11740"/>
                  </a:lnTo>
                  <a:lnTo>
                    <a:pt x="6765" y="5886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4"/>
            <p:cNvSpPr/>
            <p:nvPr/>
          </p:nvSpPr>
          <p:spPr>
            <a:xfrm>
              <a:off x="-1168025" y="1914088"/>
              <a:ext cx="169125" cy="293500"/>
            </a:xfrm>
            <a:custGeom>
              <a:avLst/>
              <a:gdLst/>
              <a:ahLst/>
              <a:cxnLst/>
              <a:rect l="l" t="t" r="r" b="b"/>
              <a:pathLst>
                <a:path w="6765" h="11740" extrusionOk="0">
                  <a:moveTo>
                    <a:pt x="1" y="0"/>
                  </a:moveTo>
                  <a:lnTo>
                    <a:pt x="5854" y="5886"/>
                  </a:lnTo>
                  <a:lnTo>
                    <a:pt x="1" y="11740"/>
                  </a:lnTo>
                  <a:lnTo>
                    <a:pt x="911" y="11740"/>
                  </a:lnTo>
                  <a:lnTo>
                    <a:pt x="6765" y="5886"/>
                  </a:lnTo>
                  <a:lnTo>
                    <a:pt x="9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4"/>
            <p:cNvSpPr/>
            <p:nvPr/>
          </p:nvSpPr>
          <p:spPr>
            <a:xfrm>
              <a:off x="-630625" y="1914088"/>
              <a:ext cx="26850" cy="27675"/>
            </a:xfrm>
            <a:custGeom>
              <a:avLst/>
              <a:gdLst/>
              <a:ahLst/>
              <a:cxnLst/>
              <a:rect l="l" t="t" r="r" b="b"/>
              <a:pathLst>
                <a:path w="1074" h="1107" extrusionOk="0">
                  <a:moveTo>
                    <a:pt x="0" y="0"/>
                  </a:moveTo>
                  <a:lnTo>
                    <a:pt x="1073" y="1106"/>
                  </a:lnTo>
                  <a:lnTo>
                    <a:pt x="1073" y="195"/>
                  </a:lnTo>
                  <a:lnTo>
                    <a:pt x="8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4"/>
            <p:cNvSpPr/>
            <p:nvPr/>
          </p:nvSpPr>
          <p:spPr>
            <a:xfrm>
              <a:off x="-698125" y="1914088"/>
              <a:ext cx="94350" cy="94325"/>
            </a:xfrm>
            <a:custGeom>
              <a:avLst/>
              <a:gdLst/>
              <a:ahLst/>
              <a:cxnLst/>
              <a:rect l="l" t="t" r="r" b="b"/>
              <a:pathLst>
                <a:path w="3774" h="3773" extrusionOk="0">
                  <a:moveTo>
                    <a:pt x="1" y="0"/>
                  </a:moveTo>
                  <a:lnTo>
                    <a:pt x="3773" y="3773"/>
                  </a:lnTo>
                  <a:lnTo>
                    <a:pt x="3773" y="2895"/>
                  </a:lnTo>
                  <a:lnTo>
                    <a:pt x="9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4"/>
            <p:cNvSpPr/>
            <p:nvPr/>
          </p:nvSpPr>
          <p:spPr>
            <a:xfrm>
              <a:off x="-1172100" y="2022213"/>
              <a:ext cx="39050" cy="78075"/>
            </a:xfrm>
            <a:custGeom>
              <a:avLst/>
              <a:gdLst/>
              <a:ahLst/>
              <a:cxnLst/>
              <a:rect l="l" t="t" r="r" b="b"/>
              <a:pathLst>
                <a:path w="1562" h="3123" extrusionOk="0">
                  <a:moveTo>
                    <a:pt x="1" y="0"/>
                  </a:moveTo>
                  <a:lnTo>
                    <a:pt x="1" y="878"/>
                  </a:lnTo>
                  <a:lnTo>
                    <a:pt x="651" y="1561"/>
                  </a:lnTo>
                  <a:lnTo>
                    <a:pt x="1" y="2212"/>
                  </a:lnTo>
                  <a:lnTo>
                    <a:pt x="1" y="3122"/>
                  </a:lnTo>
                  <a:lnTo>
                    <a:pt x="1562" y="156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64"/>
            <p:cNvSpPr/>
            <p:nvPr/>
          </p:nvSpPr>
          <p:spPr>
            <a:xfrm>
              <a:off x="-764775" y="1914088"/>
              <a:ext cx="161000" cy="293500"/>
            </a:xfrm>
            <a:custGeom>
              <a:avLst/>
              <a:gdLst/>
              <a:ahLst/>
              <a:cxnLst/>
              <a:rect l="l" t="t" r="r" b="b"/>
              <a:pathLst>
                <a:path w="6440" h="11740" extrusionOk="0">
                  <a:moveTo>
                    <a:pt x="0" y="0"/>
                  </a:moveTo>
                  <a:lnTo>
                    <a:pt x="5854" y="5886"/>
                  </a:lnTo>
                  <a:lnTo>
                    <a:pt x="0" y="11740"/>
                  </a:lnTo>
                  <a:lnTo>
                    <a:pt x="878" y="11740"/>
                  </a:lnTo>
                  <a:lnTo>
                    <a:pt x="6439" y="6179"/>
                  </a:lnTo>
                  <a:lnTo>
                    <a:pt x="6439" y="5561"/>
                  </a:lnTo>
                  <a:lnTo>
                    <a:pt x="8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64"/>
            <p:cNvSpPr/>
            <p:nvPr/>
          </p:nvSpPr>
          <p:spPr>
            <a:xfrm>
              <a:off x="-698125" y="2113263"/>
              <a:ext cx="94350" cy="94325"/>
            </a:xfrm>
            <a:custGeom>
              <a:avLst/>
              <a:gdLst/>
              <a:ahLst/>
              <a:cxnLst/>
              <a:rect l="l" t="t" r="r" b="b"/>
              <a:pathLst>
                <a:path w="3774" h="3773" extrusionOk="0">
                  <a:moveTo>
                    <a:pt x="3773" y="1"/>
                  </a:moveTo>
                  <a:lnTo>
                    <a:pt x="1" y="3773"/>
                  </a:lnTo>
                  <a:lnTo>
                    <a:pt x="911" y="3773"/>
                  </a:lnTo>
                  <a:lnTo>
                    <a:pt x="3773" y="911"/>
                  </a:lnTo>
                  <a:lnTo>
                    <a:pt x="3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64"/>
            <p:cNvSpPr/>
            <p:nvPr/>
          </p:nvSpPr>
          <p:spPr>
            <a:xfrm>
              <a:off x="-630625" y="2180738"/>
              <a:ext cx="26850" cy="26850"/>
            </a:xfrm>
            <a:custGeom>
              <a:avLst/>
              <a:gdLst/>
              <a:ahLst/>
              <a:cxnLst/>
              <a:rect l="l" t="t" r="r" b="b"/>
              <a:pathLst>
                <a:path w="1074" h="1074" extrusionOk="0">
                  <a:moveTo>
                    <a:pt x="1073" y="1"/>
                  </a:moveTo>
                  <a:lnTo>
                    <a:pt x="0" y="1074"/>
                  </a:lnTo>
                  <a:lnTo>
                    <a:pt x="878" y="1074"/>
                  </a:lnTo>
                  <a:lnTo>
                    <a:pt x="1073" y="879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64"/>
            <p:cNvSpPr/>
            <p:nvPr/>
          </p:nvSpPr>
          <p:spPr>
            <a:xfrm>
              <a:off x="-966400" y="1914088"/>
              <a:ext cx="169125" cy="293500"/>
            </a:xfrm>
            <a:custGeom>
              <a:avLst/>
              <a:gdLst/>
              <a:ahLst/>
              <a:cxnLst/>
              <a:rect l="l" t="t" r="r" b="b"/>
              <a:pathLst>
                <a:path w="6765" h="11740" extrusionOk="0">
                  <a:moveTo>
                    <a:pt x="0" y="0"/>
                  </a:moveTo>
                  <a:lnTo>
                    <a:pt x="5854" y="5886"/>
                  </a:lnTo>
                  <a:lnTo>
                    <a:pt x="0" y="11740"/>
                  </a:lnTo>
                  <a:lnTo>
                    <a:pt x="911" y="11740"/>
                  </a:lnTo>
                  <a:lnTo>
                    <a:pt x="6765" y="5886"/>
                  </a:lnTo>
                  <a:lnTo>
                    <a:pt x="9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64"/>
            <p:cNvSpPr/>
            <p:nvPr/>
          </p:nvSpPr>
          <p:spPr>
            <a:xfrm>
              <a:off x="-1033875" y="1914088"/>
              <a:ext cx="169125" cy="293500"/>
            </a:xfrm>
            <a:custGeom>
              <a:avLst/>
              <a:gdLst/>
              <a:ahLst/>
              <a:cxnLst/>
              <a:rect l="l" t="t" r="r" b="b"/>
              <a:pathLst>
                <a:path w="6765" h="11740" extrusionOk="0">
                  <a:moveTo>
                    <a:pt x="0" y="0"/>
                  </a:moveTo>
                  <a:lnTo>
                    <a:pt x="5886" y="5886"/>
                  </a:lnTo>
                  <a:lnTo>
                    <a:pt x="0" y="11740"/>
                  </a:lnTo>
                  <a:lnTo>
                    <a:pt x="911" y="11740"/>
                  </a:lnTo>
                  <a:lnTo>
                    <a:pt x="6764" y="5886"/>
                  </a:lnTo>
                  <a:lnTo>
                    <a:pt x="9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64"/>
            <p:cNvSpPr/>
            <p:nvPr/>
          </p:nvSpPr>
          <p:spPr>
            <a:xfrm>
              <a:off x="-832250" y="1914088"/>
              <a:ext cx="169125" cy="293500"/>
            </a:xfrm>
            <a:custGeom>
              <a:avLst/>
              <a:gdLst/>
              <a:ahLst/>
              <a:cxnLst/>
              <a:rect l="l" t="t" r="r" b="b"/>
              <a:pathLst>
                <a:path w="6765" h="11740" extrusionOk="0">
                  <a:moveTo>
                    <a:pt x="0" y="0"/>
                  </a:moveTo>
                  <a:lnTo>
                    <a:pt x="5854" y="5886"/>
                  </a:lnTo>
                  <a:lnTo>
                    <a:pt x="0" y="11740"/>
                  </a:lnTo>
                  <a:lnTo>
                    <a:pt x="911" y="11740"/>
                  </a:lnTo>
                  <a:lnTo>
                    <a:pt x="6764" y="5886"/>
                  </a:lnTo>
                  <a:lnTo>
                    <a:pt x="9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64"/>
            <p:cNvSpPr/>
            <p:nvPr/>
          </p:nvSpPr>
          <p:spPr>
            <a:xfrm>
              <a:off x="-899725" y="1914088"/>
              <a:ext cx="169125" cy="293500"/>
            </a:xfrm>
            <a:custGeom>
              <a:avLst/>
              <a:gdLst/>
              <a:ahLst/>
              <a:cxnLst/>
              <a:rect l="l" t="t" r="r" b="b"/>
              <a:pathLst>
                <a:path w="6765" h="11740" extrusionOk="0">
                  <a:moveTo>
                    <a:pt x="0" y="0"/>
                  </a:moveTo>
                  <a:lnTo>
                    <a:pt x="5886" y="5886"/>
                  </a:lnTo>
                  <a:lnTo>
                    <a:pt x="0" y="11740"/>
                  </a:lnTo>
                  <a:lnTo>
                    <a:pt x="911" y="11740"/>
                  </a:lnTo>
                  <a:lnTo>
                    <a:pt x="6764" y="5886"/>
                  </a:lnTo>
                  <a:lnTo>
                    <a:pt x="9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64"/>
            <p:cNvSpPr/>
            <p:nvPr/>
          </p:nvSpPr>
          <p:spPr>
            <a:xfrm>
              <a:off x="-990800" y="1818413"/>
              <a:ext cx="535800" cy="459100"/>
            </a:xfrm>
            <a:custGeom>
              <a:avLst/>
              <a:gdLst/>
              <a:ahLst/>
              <a:cxnLst/>
              <a:rect l="l" t="t" r="r" b="b"/>
              <a:pathLst>
                <a:path w="21432" h="18364" extrusionOk="0">
                  <a:moveTo>
                    <a:pt x="12220" y="966"/>
                  </a:moveTo>
                  <a:cubicBezTo>
                    <a:pt x="12234" y="966"/>
                    <a:pt x="12247" y="966"/>
                    <a:pt x="12261" y="966"/>
                  </a:cubicBezTo>
                  <a:cubicBezTo>
                    <a:pt x="16781" y="998"/>
                    <a:pt x="20456" y="4673"/>
                    <a:pt x="20456" y="9193"/>
                  </a:cubicBezTo>
                  <a:cubicBezTo>
                    <a:pt x="20456" y="14147"/>
                    <a:pt x="16386" y="17431"/>
                    <a:pt x="12153" y="17431"/>
                  </a:cubicBezTo>
                  <a:cubicBezTo>
                    <a:pt x="10134" y="17431"/>
                    <a:pt x="8077" y="16684"/>
                    <a:pt x="6407" y="15014"/>
                  </a:cubicBezTo>
                  <a:cubicBezTo>
                    <a:pt x="1246" y="9820"/>
                    <a:pt x="4898" y="966"/>
                    <a:pt x="12220" y="966"/>
                  </a:cubicBezTo>
                  <a:close/>
                  <a:moveTo>
                    <a:pt x="12170" y="1"/>
                  </a:moveTo>
                  <a:cubicBezTo>
                    <a:pt x="9919" y="1"/>
                    <a:pt x="7625" y="832"/>
                    <a:pt x="5757" y="2689"/>
                  </a:cubicBezTo>
                  <a:cubicBezTo>
                    <a:pt x="1" y="8478"/>
                    <a:pt x="4066" y="18364"/>
                    <a:pt x="12261" y="18364"/>
                  </a:cubicBezTo>
                  <a:cubicBezTo>
                    <a:pt x="17301" y="18364"/>
                    <a:pt x="21399" y="14266"/>
                    <a:pt x="21431" y="9193"/>
                  </a:cubicBezTo>
                  <a:cubicBezTo>
                    <a:pt x="21431" y="3664"/>
                    <a:pt x="16896" y="1"/>
                    <a:pt x="121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64"/>
          <p:cNvSpPr/>
          <p:nvPr/>
        </p:nvSpPr>
        <p:spPr>
          <a:xfrm>
            <a:off x="-1122175" y="571070"/>
            <a:ext cx="1477121" cy="235996"/>
          </a:xfrm>
          <a:custGeom>
            <a:avLst/>
            <a:gdLst/>
            <a:ahLst/>
            <a:cxnLst/>
            <a:rect l="l" t="t" r="r" b="b"/>
            <a:pathLst>
              <a:path w="24228" h="3871" extrusionOk="0">
                <a:moveTo>
                  <a:pt x="0" y="0"/>
                </a:moveTo>
                <a:lnTo>
                  <a:pt x="0" y="3870"/>
                </a:lnTo>
                <a:lnTo>
                  <a:pt x="24227" y="3870"/>
                </a:lnTo>
                <a:lnTo>
                  <a:pt x="2422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oogle Shape;264;p76"/>
          <p:cNvGrpSpPr/>
          <p:nvPr/>
        </p:nvGrpSpPr>
        <p:grpSpPr>
          <a:xfrm>
            <a:off x="134273" y="2702619"/>
            <a:ext cx="2252767" cy="2313568"/>
            <a:chOff x="2082275" y="3297809"/>
            <a:chExt cx="883750" cy="907566"/>
          </a:xfrm>
        </p:grpSpPr>
        <p:sp>
          <p:nvSpPr>
            <p:cNvPr id="265" name="Google Shape;265;p76"/>
            <p:cNvSpPr/>
            <p:nvPr/>
          </p:nvSpPr>
          <p:spPr>
            <a:xfrm>
              <a:off x="2171700" y="3485050"/>
              <a:ext cx="631725" cy="630900"/>
            </a:xfrm>
            <a:custGeom>
              <a:avLst/>
              <a:gdLst/>
              <a:ahLst/>
              <a:cxnLst/>
              <a:rect l="l" t="t" r="r" b="b"/>
              <a:pathLst>
                <a:path w="25269" h="25236" extrusionOk="0">
                  <a:moveTo>
                    <a:pt x="358" y="0"/>
                  </a:moveTo>
                  <a:cubicBezTo>
                    <a:pt x="228" y="131"/>
                    <a:pt x="131" y="293"/>
                    <a:pt x="1" y="423"/>
                  </a:cubicBezTo>
                  <a:lnTo>
                    <a:pt x="24813" y="25236"/>
                  </a:lnTo>
                  <a:lnTo>
                    <a:pt x="25268" y="2487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76"/>
            <p:cNvSpPr/>
            <p:nvPr/>
          </p:nvSpPr>
          <p:spPr>
            <a:xfrm>
              <a:off x="2096900" y="3636275"/>
              <a:ext cx="554500" cy="555275"/>
            </a:xfrm>
            <a:custGeom>
              <a:avLst/>
              <a:gdLst/>
              <a:ahLst/>
              <a:cxnLst/>
              <a:rect l="l" t="t" r="r" b="b"/>
              <a:pathLst>
                <a:path w="22180" h="22211" extrusionOk="0">
                  <a:moveTo>
                    <a:pt x="163" y="0"/>
                  </a:moveTo>
                  <a:cubicBezTo>
                    <a:pt x="98" y="228"/>
                    <a:pt x="33" y="423"/>
                    <a:pt x="1" y="650"/>
                  </a:cubicBezTo>
                  <a:lnTo>
                    <a:pt x="21561" y="22211"/>
                  </a:lnTo>
                  <a:cubicBezTo>
                    <a:pt x="21789" y="22178"/>
                    <a:pt x="21984" y="22113"/>
                    <a:pt x="22179" y="22048"/>
                  </a:cubicBezTo>
                  <a:lnTo>
                    <a:pt x="1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76"/>
            <p:cNvSpPr/>
            <p:nvPr/>
          </p:nvSpPr>
          <p:spPr>
            <a:xfrm>
              <a:off x="2140800" y="3529775"/>
              <a:ext cx="617100" cy="617075"/>
            </a:xfrm>
            <a:custGeom>
              <a:avLst/>
              <a:gdLst/>
              <a:ahLst/>
              <a:cxnLst/>
              <a:rect l="l" t="t" r="r" b="b"/>
              <a:pathLst>
                <a:path w="24684" h="24683" extrusionOk="0">
                  <a:moveTo>
                    <a:pt x="294" y="0"/>
                  </a:moveTo>
                  <a:cubicBezTo>
                    <a:pt x="196" y="163"/>
                    <a:pt x="98" y="325"/>
                    <a:pt x="1" y="520"/>
                  </a:cubicBezTo>
                  <a:lnTo>
                    <a:pt x="24195" y="24682"/>
                  </a:lnTo>
                  <a:cubicBezTo>
                    <a:pt x="24358" y="24585"/>
                    <a:pt x="24521" y="24487"/>
                    <a:pt x="24683" y="24390"/>
                  </a:cubicBezTo>
                  <a:lnTo>
                    <a:pt x="2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76"/>
            <p:cNvSpPr/>
            <p:nvPr/>
          </p:nvSpPr>
          <p:spPr>
            <a:xfrm>
              <a:off x="2116425" y="3580175"/>
              <a:ext cx="591875" cy="591875"/>
            </a:xfrm>
            <a:custGeom>
              <a:avLst/>
              <a:gdLst/>
              <a:ahLst/>
              <a:cxnLst/>
              <a:rect l="l" t="t" r="r" b="b"/>
              <a:pathLst>
                <a:path w="23675" h="23675" extrusionOk="0">
                  <a:moveTo>
                    <a:pt x="228" y="0"/>
                  </a:moveTo>
                  <a:cubicBezTo>
                    <a:pt x="163" y="195"/>
                    <a:pt x="65" y="358"/>
                    <a:pt x="0" y="553"/>
                  </a:cubicBezTo>
                  <a:lnTo>
                    <a:pt x="23122" y="23674"/>
                  </a:lnTo>
                  <a:cubicBezTo>
                    <a:pt x="23317" y="23609"/>
                    <a:pt x="23512" y="23544"/>
                    <a:pt x="23675" y="23447"/>
                  </a:cubicBezTo>
                  <a:lnTo>
                    <a:pt x="2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76"/>
            <p:cNvSpPr/>
            <p:nvPr/>
          </p:nvSpPr>
          <p:spPr>
            <a:xfrm>
              <a:off x="2084700" y="3699675"/>
              <a:ext cx="504100" cy="503275"/>
            </a:xfrm>
            <a:custGeom>
              <a:avLst/>
              <a:gdLst/>
              <a:ahLst/>
              <a:cxnLst/>
              <a:rect l="l" t="t" r="r" b="b"/>
              <a:pathLst>
                <a:path w="20164" h="20131" extrusionOk="0">
                  <a:moveTo>
                    <a:pt x="99" y="1"/>
                  </a:moveTo>
                  <a:cubicBezTo>
                    <a:pt x="66" y="228"/>
                    <a:pt x="33" y="456"/>
                    <a:pt x="1" y="716"/>
                  </a:cubicBezTo>
                  <a:lnTo>
                    <a:pt x="19448" y="20130"/>
                  </a:lnTo>
                  <a:cubicBezTo>
                    <a:pt x="19675" y="20130"/>
                    <a:pt x="19903" y="20098"/>
                    <a:pt x="20163" y="20065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76"/>
            <p:cNvSpPr/>
            <p:nvPr/>
          </p:nvSpPr>
          <p:spPr>
            <a:xfrm>
              <a:off x="2207475" y="3444400"/>
              <a:ext cx="635775" cy="636600"/>
            </a:xfrm>
            <a:custGeom>
              <a:avLst/>
              <a:gdLst/>
              <a:ahLst/>
              <a:cxnLst/>
              <a:rect l="l" t="t" r="r" b="b"/>
              <a:pathLst>
                <a:path w="25431" h="25464" extrusionOk="0">
                  <a:moveTo>
                    <a:pt x="391" y="0"/>
                  </a:moveTo>
                  <a:cubicBezTo>
                    <a:pt x="326" y="66"/>
                    <a:pt x="261" y="131"/>
                    <a:pt x="196" y="196"/>
                  </a:cubicBezTo>
                  <a:lnTo>
                    <a:pt x="0" y="391"/>
                  </a:lnTo>
                  <a:lnTo>
                    <a:pt x="25041" y="25463"/>
                  </a:lnTo>
                  <a:lnTo>
                    <a:pt x="25236" y="25268"/>
                  </a:lnTo>
                  <a:lnTo>
                    <a:pt x="25431" y="25073"/>
                  </a:lnTo>
                  <a:lnTo>
                    <a:pt x="3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76"/>
            <p:cNvSpPr/>
            <p:nvPr/>
          </p:nvSpPr>
          <p:spPr>
            <a:xfrm>
              <a:off x="2082275" y="3772025"/>
              <a:ext cx="433350" cy="433350"/>
            </a:xfrm>
            <a:custGeom>
              <a:avLst/>
              <a:gdLst/>
              <a:ahLst/>
              <a:cxnLst/>
              <a:rect l="l" t="t" r="r" b="b"/>
              <a:pathLst>
                <a:path w="17334" h="17334" extrusionOk="0">
                  <a:moveTo>
                    <a:pt x="0" y="1"/>
                  </a:moveTo>
                  <a:cubicBezTo>
                    <a:pt x="0" y="294"/>
                    <a:pt x="0" y="554"/>
                    <a:pt x="65" y="814"/>
                  </a:cubicBezTo>
                  <a:lnTo>
                    <a:pt x="16520" y="17301"/>
                  </a:lnTo>
                  <a:cubicBezTo>
                    <a:pt x="16781" y="17301"/>
                    <a:pt x="17041" y="17334"/>
                    <a:pt x="17333" y="1733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76"/>
            <p:cNvSpPr/>
            <p:nvPr/>
          </p:nvSpPr>
          <p:spPr>
            <a:xfrm>
              <a:off x="2093650" y="3859825"/>
              <a:ext cx="334175" cy="334975"/>
            </a:xfrm>
            <a:custGeom>
              <a:avLst/>
              <a:gdLst/>
              <a:ahLst/>
              <a:cxnLst/>
              <a:rect l="l" t="t" r="r" b="b"/>
              <a:pathLst>
                <a:path w="13367" h="13399" extrusionOk="0">
                  <a:moveTo>
                    <a:pt x="1" y="1"/>
                  </a:moveTo>
                  <a:cubicBezTo>
                    <a:pt x="66" y="359"/>
                    <a:pt x="163" y="716"/>
                    <a:pt x="261" y="1074"/>
                  </a:cubicBezTo>
                  <a:lnTo>
                    <a:pt x="12326" y="13139"/>
                  </a:lnTo>
                  <a:cubicBezTo>
                    <a:pt x="12651" y="13236"/>
                    <a:pt x="13009" y="13334"/>
                    <a:pt x="13366" y="1339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76"/>
            <p:cNvSpPr/>
            <p:nvPr/>
          </p:nvSpPr>
          <p:spPr>
            <a:xfrm>
              <a:off x="2518275" y="3297809"/>
              <a:ext cx="432525" cy="433325"/>
            </a:xfrm>
            <a:custGeom>
              <a:avLst/>
              <a:gdLst/>
              <a:ahLst/>
              <a:cxnLst/>
              <a:rect l="l" t="t" r="r" b="b"/>
              <a:pathLst>
                <a:path w="17301" h="17333" extrusionOk="0">
                  <a:moveTo>
                    <a:pt x="0" y="0"/>
                  </a:moveTo>
                  <a:lnTo>
                    <a:pt x="17301" y="17333"/>
                  </a:lnTo>
                  <a:cubicBezTo>
                    <a:pt x="17301" y="17040"/>
                    <a:pt x="17301" y="16780"/>
                    <a:pt x="17268" y="16520"/>
                  </a:cubicBezTo>
                  <a:lnTo>
                    <a:pt x="813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76"/>
            <p:cNvSpPr/>
            <p:nvPr/>
          </p:nvSpPr>
          <p:spPr>
            <a:xfrm>
              <a:off x="2462750" y="3322450"/>
              <a:ext cx="503275" cy="503275"/>
            </a:xfrm>
            <a:custGeom>
              <a:avLst/>
              <a:gdLst/>
              <a:ahLst/>
              <a:cxnLst/>
              <a:rect l="l" t="t" r="r" b="b"/>
              <a:pathLst>
                <a:path w="20131" h="20131" extrusionOk="0">
                  <a:moveTo>
                    <a:pt x="684" y="1"/>
                  </a:moveTo>
                  <a:lnTo>
                    <a:pt x="1" y="66"/>
                  </a:lnTo>
                  <a:lnTo>
                    <a:pt x="20065" y="20130"/>
                  </a:lnTo>
                  <a:cubicBezTo>
                    <a:pt x="20098" y="19902"/>
                    <a:pt x="20098" y="19675"/>
                    <a:pt x="20130" y="19415"/>
                  </a:cubicBezTo>
                  <a:lnTo>
                    <a:pt x="6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76"/>
            <p:cNvSpPr/>
            <p:nvPr/>
          </p:nvSpPr>
          <p:spPr>
            <a:xfrm>
              <a:off x="2144050" y="3987475"/>
              <a:ext cx="156125" cy="156925"/>
            </a:xfrm>
            <a:custGeom>
              <a:avLst/>
              <a:gdLst/>
              <a:ahLst/>
              <a:cxnLst/>
              <a:rect l="l" t="t" r="r" b="b"/>
              <a:pathLst>
                <a:path w="6245" h="6277" extrusionOk="0">
                  <a:moveTo>
                    <a:pt x="1" y="1"/>
                  </a:moveTo>
                  <a:lnTo>
                    <a:pt x="1" y="1"/>
                  </a:lnTo>
                  <a:cubicBezTo>
                    <a:pt x="1529" y="2602"/>
                    <a:pt x="3676" y="4748"/>
                    <a:pt x="6245" y="627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76"/>
            <p:cNvSpPr/>
            <p:nvPr/>
          </p:nvSpPr>
          <p:spPr>
            <a:xfrm>
              <a:off x="2605250" y="3308359"/>
              <a:ext cx="335000" cy="334975"/>
            </a:xfrm>
            <a:custGeom>
              <a:avLst/>
              <a:gdLst/>
              <a:ahLst/>
              <a:cxnLst/>
              <a:rect l="l" t="t" r="r" b="b"/>
              <a:pathLst>
                <a:path w="13400" h="13399" extrusionOk="0">
                  <a:moveTo>
                    <a:pt x="1" y="1"/>
                  </a:moveTo>
                  <a:lnTo>
                    <a:pt x="13399" y="13399"/>
                  </a:lnTo>
                  <a:cubicBezTo>
                    <a:pt x="13302" y="13041"/>
                    <a:pt x="13204" y="12683"/>
                    <a:pt x="13106" y="12326"/>
                  </a:cubicBezTo>
                  <a:lnTo>
                    <a:pt x="1074" y="261"/>
                  </a:lnTo>
                  <a:cubicBezTo>
                    <a:pt x="716" y="163"/>
                    <a:pt x="359" y="66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76"/>
            <p:cNvSpPr/>
            <p:nvPr/>
          </p:nvSpPr>
          <p:spPr>
            <a:xfrm>
              <a:off x="2732900" y="3358759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" y="1"/>
                  </a:moveTo>
                  <a:lnTo>
                    <a:pt x="6277" y="6277"/>
                  </a:lnTo>
                  <a:cubicBezTo>
                    <a:pt x="4748" y="3676"/>
                    <a:pt x="2570" y="1529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76"/>
            <p:cNvSpPr/>
            <p:nvPr/>
          </p:nvSpPr>
          <p:spPr>
            <a:xfrm>
              <a:off x="2292850" y="3378550"/>
              <a:ext cx="617075" cy="617075"/>
            </a:xfrm>
            <a:custGeom>
              <a:avLst/>
              <a:gdLst/>
              <a:ahLst/>
              <a:cxnLst/>
              <a:rect l="l" t="t" r="r" b="b"/>
              <a:pathLst>
                <a:path w="24683" h="24683" extrusionOk="0">
                  <a:moveTo>
                    <a:pt x="488" y="0"/>
                  </a:moveTo>
                  <a:cubicBezTo>
                    <a:pt x="325" y="98"/>
                    <a:pt x="163" y="196"/>
                    <a:pt x="0" y="293"/>
                  </a:cubicBezTo>
                  <a:lnTo>
                    <a:pt x="24390" y="24683"/>
                  </a:lnTo>
                  <a:cubicBezTo>
                    <a:pt x="24487" y="24520"/>
                    <a:pt x="24585" y="24358"/>
                    <a:pt x="24682" y="24195"/>
                  </a:cubicBezTo>
                  <a:lnTo>
                    <a:pt x="4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76"/>
            <p:cNvSpPr/>
            <p:nvPr/>
          </p:nvSpPr>
          <p:spPr>
            <a:xfrm>
              <a:off x="2247300" y="3409450"/>
              <a:ext cx="631725" cy="630900"/>
            </a:xfrm>
            <a:custGeom>
              <a:avLst/>
              <a:gdLst/>
              <a:ahLst/>
              <a:cxnLst/>
              <a:rect l="l" t="t" r="r" b="b"/>
              <a:pathLst>
                <a:path w="25269" h="25236" extrusionOk="0">
                  <a:moveTo>
                    <a:pt x="456" y="0"/>
                  </a:moveTo>
                  <a:cubicBezTo>
                    <a:pt x="326" y="98"/>
                    <a:pt x="164" y="228"/>
                    <a:pt x="1" y="325"/>
                  </a:cubicBezTo>
                  <a:lnTo>
                    <a:pt x="24943" y="25235"/>
                  </a:lnTo>
                  <a:cubicBezTo>
                    <a:pt x="25041" y="25105"/>
                    <a:pt x="25171" y="24943"/>
                    <a:pt x="25269" y="24813"/>
                  </a:cubicBezTo>
                  <a:lnTo>
                    <a:pt x="4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76"/>
            <p:cNvSpPr/>
            <p:nvPr/>
          </p:nvSpPr>
          <p:spPr>
            <a:xfrm>
              <a:off x="2399350" y="3333825"/>
              <a:ext cx="555275" cy="555300"/>
            </a:xfrm>
            <a:custGeom>
              <a:avLst/>
              <a:gdLst/>
              <a:ahLst/>
              <a:cxnLst/>
              <a:rect l="l" t="t" r="r" b="b"/>
              <a:pathLst>
                <a:path w="22211" h="22212" extrusionOk="0">
                  <a:moveTo>
                    <a:pt x="618" y="1"/>
                  </a:moveTo>
                  <a:cubicBezTo>
                    <a:pt x="423" y="66"/>
                    <a:pt x="195" y="98"/>
                    <a:pt x="0" y="163"/>
                  </a:cubicBezTo>
                  <a:lnTo>
                    <a:pt x="22048" y="22212"/>
                  </a:lnTo>
                  <a:cubicBezTo>
                    <a:pt x="22081" y="22017"/>
                    <a:pt x="22146" y="21789"/>
                    <a:pt x="22211" y="21594"/>
                  </a:cubicBezTo>
                  <a:lnTo>
                    <a:pt x="6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76"/>
            <p:cNvSpPr/>
            <p:nvPr/>
          </p:nvSpPr>
          <p:spPr>
            <a:xfrm>
              <a:off x="2343250" y="3353350"/>
              <a:ext cx="591875" cy="591875"/>
            </a:xfrm>
            <a:custGeom>
              <a:avLst/>
              <a:gdLst/>
              <a:ahLst/>
              <a:cxnLst/>
              <a:rect l="l" t="t" r="r" b="b"/>
              <a:pathLst>
                <a:path w="23675" h="23675" extrusionOk="0">
                  <a:moveTo>
                    <a:pt x="553" y="0"/>
                  </a:moveTo>
                  <a:lnTo>
                    <a:pt x="0" y="228"/>
                  </a:lnTo>
                  <a:lnTo>
                    <a:pt x="23447" y="23674"/>
                  </a:lnTo>
                  <a:cubicBezTo>
                    <a:pt x="23512" y="23479"/>
                    <a:pt x="23609" y="23317"/>
                    <a:pt x="23675" y="23122"/>
                  </a:cubicBezTo>
                  <a:lnTo>
                    <a:pt x="5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2" name="Google Shape;282;p76"/>
          <p:cNvSpPr/>
          <p:nvPr/>
        </p:nvSpPr>
        <p:spPr>
          <a:xfrm>
            <a:off x="7666875" y="564111"/>
            <a:ext cx="1477121" cy="235996"/>
          </a:xfrm>
          <a:custGeom>
            <a:avLst/>
            <a:gdLst/>
            <a:ahLst/>
            <a:cxnLst/>
            <a:rect l="l" t="t" r="r" b="b"/>
            <a:pathLst>
              <a:path w="24228" h="3871" extrusionOk="0">
                <a:moveTo>
                  <a:pt x="0" y="0"/>
                </a:moveTo>
                <a:lnTo>
                  <a:pt x="0" y="3870"/>
                </a:lnTo>
                <a:lnTo>
                  <a:pt x="24227" y="3870"/>
                </a:lnTo>
                <a:lnTo>
                  <a:pt x="2422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_1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77"/>
          <p:cNvSpPr/>
          <p:nvPr/>
        </p:nvSpPr>
        <p:spPr>
          <a:xfrm>
            <a:off x="170047" y="3630473"/>
            <a:ext cx="1469441" cy="1469441"/>
          </a:xfrm>
          <a:custGeom>
            <a:avLst/>
            <a:gdLst/>
            <a:ahLst/>
            <a:cxnLst/>
            <a:rect l="l" t="t" r="r" b="b"/>
            <a:pathLst>
              <a:path w="23512" h="23512" extrusionOk="0">
                <a:moveTo>
                  <a:pt x="11772" y="0"/>
                </a:moveTo>
                <a:cubicBezTo>
                  <a:pt x="5268" y="0"/>
                  <a:pt x="0" y="5269"/>
                  <a:pt x="0" y="11772"/>
                </a:cubicBezTo>
                <a:cubicBezTo>
                  <a:pt x="0" y="18244"/>
                  <a:pt x="5268" y="23512"/>
                  <a:pt x="11772" y="23512"/>
                </a:cubicBezTo>
                <a:cubicBezTo>
                  <a:pt x="18244" y="23512"/>
                  <a:pt x="23512" y="18244"/>
                  <a:pt x="23512" y="11772"/>
                </a:cubicBezTo>
                <a:cubicBezTo>
                  <a:pt x="23512" y="5269"/>
                  <a:pt x="18244" y="0"/>
                  <a:pt x="1177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p77"/>
          <p:cNvGrpSpPr/>
          <p:nvPr/>
        </p:nvGrpSpPr>
        <p:grpSpPr>
          <a:xfrm>
            <a:off x="7831041" y="486579"/>
            <a:ext cx="653277" cy="653277"/>
            <a:chOff x="7831041" y="486579"/>
            <a:chExt cx="653277" cy="653277"/>
          </a:xfrm>
        </p:grpSpPr>
        <p:sp>
          <p:nvSpPr>
            <p:cNvPr id="286" name="Google Shape;286;p77"/>
            <p:cNvSpPr/>
            <p:nvPr/>
          </p:nvSpPr>
          <p:spPr>
            <a:xfrm rot="10800000">
              <a:off x="8433079" y="486579"/>
              <a:ext cx="51239" cy="653277"/>
            </a:xfrm>
            <a:custGeom>
              <a:avLst/>
              <a:gdLst/>
              <a:ahLst/>
              <a:cxnLst/>
              <a:rect l="l" t="t" r="r" b="b"/>
              <a:pathLst>
                <a:path w="1334" h="17008" extrusionOk="0">
                  <a:moveTo>
                    <a:pt x="0" y="0"/>
                  </a:moveTo>
                  <a:lnTo>
                    <a:pt x="0" y="17008"/>
                  </a:lnTo>
                  <a:lnTo>
                    <a:pt x="1334" y="17008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77"/>
            <p:cNvSpPr/>
            <p:nvPr/>
          </p:nvSpPr>
          <p:spPr>
            <a:xfrm rot="10800000">
              <a:off x="7831041" y="486582"/>
              <a:ext cx="653277" cy="52506"/>
            </a:xfrm>
            <a:custGeom>
              <a:avLst/>
              <a:gdLst/>
              <a:ahLst/>
              <a:cxnLst/>
              <a:rect l="l" t="t" r="r" b="b"/>
              <a:pathLst>
                <a:path w="17008" h="1367" extrusionOk="0">
                  <a:moveTo>
                    <a:pt x="0" y="1"/>
                  </a:moveTo>
                  <a:lnTo>
                    <a:pt x="0" y="1367"/>
                  </a:lnTo>
                  <a:lnTo>
                    <a:pt x="17008" y="1367"/>
                  </a:lnTo>
                  <a:lnTo>
                    <a:pt x="170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8" name="Google Shape;288;p77"/>
          <p:cNvGrpSpPr/>
          <p:nvPr/>
        </p:nvGrpSpPr>
        <p:grpSpPr>
          <a:xfrm>
            <a:off x="8" y="4542855"/>
            <a:ext cx="1151313" cy="594572"/>
            <a:chOff x="-1172100" y="1914088"/>
            <a:chExt cx="568325" cy="293500"/>
          </a:xfrm>
        </p:grpSpPr>
        <p:sp>
          <p:nvSpPr>
            <p:cNvPr id="289" name="Google Shape;289;p77"/>
            <p:cNvSpPr/>
            <p:nvPr/>
          </p:nvSpPr>
          <p:spPr>
            <a:xfrm>
              <a:off x="-1172100" y="1954738"/>
              <a:ext cx="106550" cy="212200"/>
            </a:xfrm>
            <a:custGeom>
              <a:avLst/>
              <a:gdLst/>
              <a:ahLst/>
              <a:cxnLst/>
              <a:rect l="l" t="t" r="r" b="b"/>
              <a:pathLst>
                <a:path w="4262" h="8488" extrusionOk="0">
                  <a:moveTo>
                    <a:pt x="1" y="0"/>
                  </a:moveTo>
                  <a:lnTo>
                    <a:pt x="1" y="878"/>
                  </a:lnTo>
                  <a:lnTo>
                    <a:pt x="3350" y="4260"/>
                  </a:lnTo>
                  <a:lnTo>
                    <a:pt x="1" y="7610"/>
                  </a:lnTo>
                  <a:lnTo>
                    <a:pt x="1" y="8488"/>
                  </a:lnTo>
                  <a:lnTo>
                    <a:pt x="4261" y="42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77"/>
            <p:cNvSpPr/>
            <p:nvPr/>
          </p:nvSpPr>
          <p:spPr>
            <a:xfrm>
              <a:off x="-1100550" y="1914088"/>
              <a:ext cx="169125" cy="293500"/>
            </a:xfrm>
            <a:custGeom>
              <a:avLst/>
              <a:gdLst/>
              <a:ahLst/>
              <a:cxnLst/>
              <a:rect l="l" t="t" r="r" b="b"/>
              <a:pathLst>
                <a:path w="6765" h="11740" extrusionOk="0">
                  <a:moveTo>
                    <a:pt x="1" y="0"/>
                  </a:moveTo>
                  <a:lnTo>
                    <a:pt x="5854" y="5886"/>
                  </a:lnTo>
                  <a:lnTo>
                    <a:pt x="1" y="11740"/>
                  </a:lnTo>
                  <a:lnTo>
                    <a:pt x="879" y="11740"/>
                  </a:lnTo>
                  <a:lnTo>
                    <a:pt x="6765" y="5886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77"/>
            <p:cNvSpPr/>
            <p:nvPr/>
          </p:nvSpPr>
          <p:spPr>
            <a:xfrm>
              <a:off x="-1168025" y="1914088"/>
              <a:ext cx="169125" cy="293500"/>
            </a:xfrm>
            <a:custGeom>
              <a:avLst/>
              <a:gdLst/>
              <a:ahLst/>
              <a:cxnLst/>
              <a:rect l="l" t="t" r="r" b="b"/>
              <a:pathLst>
                <a:path w="6765" h="11740" extrusionOk="0">
                  <a:moveTo>
                    <a:pt x="1" y="0"/>
                  </a:moveTo>
                  <a:lnTo>
                    <a:pt x="5854" y="5886"/>
                  </a:lnTo>
                  <a:lnTo>
                    <a:pt x="1" y="11740"/>
                  </a:lnTo>
                  <a:lnTo>
                    <a:pt x="911" y="11740"/>
                  </a:lnTo>
                  <a:lnTo>
                    <a:pt x="6765" y="5886"/>
                  </a:lnTo>
                  <a:lnTo>
                    <a:pt x="9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77"/>
            <p:cNvSpPr/>
            <p:nvPr/>
          </p:nvSpPr>
          <p:spPr>
            <a:xfrm>
              <a:off x="-630625" y="1914088"/>
              <a:ext cx="26850" cy="27675"/>
            </a:xfrm>
            <a:custGeom>
              <a:avLst/>
              <a:gdLst/>
              <a:ahLst/>
              <a:cxnLst/>
              <a:rect l="l" t="t" r="r" b="b"/>
              <a:pathLst>
                <a:path w="1074" h="1107" extrusionOk="0">
                  <a:moveTo>
                    <a:pt x="0" y="0"/>
                  </a:moveTo>
                  <a:lnTo>
                    <a:pt x="1073" y="1106"/>
                  </a:lnTo>
                  <a:lnTo>
                    <a:pt x="1073" y="195"/>
                  </a:lnTo>
                  <a:lnTo>
                    <a:pt x="8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77"/>
            <p:cNvSpPr/>
            <p:nvPr/>
          </p:nvSpPr>
          <p:spPr>
            <a:xfrm>
              <a:off x="-698125" y="1914088"/>
              <a:ext cx="94350" cy="94325"/>
            </a:xfrm>
            <a:custGeom>
              <a:avLst/>
              <a:gdLst/>
              <a:ahLst/>
              <a:cxnLst/>
              <a:rect l="l" t="t" r="r" b="b"/>
              <a:pathLst>
                <a:path w="3774" h="3773" extrusionOk="0">
                  <a:moveTo>
                    <a:pt x="1" y="0"/>
                  </a:moveTo>
                  <a:lnTo>
                    <a:pt x="3773" y="3773"/>
                  </a:lnTo>
                  <a:lnTo>
                    <a:pt x="3773" y="2895"/>
                  </a:lnTo>
                  <a:lnTo>
                    <a:pt x="9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77"/>
            <p:cNvSpPr/>
            <p:nvPr/>
          </p:nvSpPr>
          <p:spPr>
            <a:xfrm>
              <a:off x="-1172100" y="2022213"/>
              <a:ext cx="39050" cy="78075"/>
            </a:xfrm>
            <a:custGeom>
              <a:avLst/>
              <a:gdLst/>
              <a:ahLst/>
              <a:cxnLst/>
              <a:rect l="l" t="t" r="r" b="b"/>
              <a:pathLst>
                <a:path w="1562" h="3123" extrusionOk="0">
                  <a:moveTo>
                    <a:pt x="1" y="0"/>
                  </a:moveTo>
                  <a:lnTo>
                    <a:pt x="1" y="878"/>
                  </a:lnTo>
                  <a:lnTo>
                    <a:pt x="651" y="1561"/>
                  </a:lnTo>
                  <a:lnTo>
                    <a:pt x="1" y="2212"/>
                  </a:lnTo>
                  <a:lnTo>
                    <a:pt x="1" y="3122"/>
                  </a:lnTo>
                  <a:lnTo>
                    <a:pt x="1562" y="156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77"/>
            <p:cNvSpPr/>
            <p:nvPr/>
          </p:nvSpPr>
          <p:spPr>
            <a:xfrm>
              <a:off x="-764775" y="1914088"/>
              <a:ext cx="161000" cy="293500"/>
            </a:xfrm>
            <a:custGeom>
              <a:avLst/>
              <a:gdLst/>
              <a:ahLst/>
              <a:cxnLst/>
              <a:rect l="l" t="t" r="r" b="b"/>
              <a:pathLst>
                <a:path w="6440" h="11740" extrusionOk="0">
                  <a:moveTo>
                    <a:pt x="0" y="0"/>
                  </a:moveTo>
                  <a:lnTo>
                    <a:pt x="5854" y="5886"/>
                  </a:lnTo>
                  <a:lnTo>
                    <a:pt x="0" y="11740"/>
                  </a:lnTo>
                  <a:lnTo>
                    <a:pt x="878" y="11740"/>
                  </a:lnTo>
                  <a:lnTo>
                    <a:pt x="6439" y="6179"/>
                  </a:lnTo>
                  <a:lnTo>
                    <a:pt x="6439" y="5561"/>
                  </a:lnTo>
                  <a:lnTo>
                    <a:pt x="8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77"/>
            <p:cNvSpPr/>
            <p:nvPr/>
          </p:nvSpPr>
          <p:spPr>
            <a:xfrm>
              <a:off x="-698125" y="2113263"/>
              <a:ext cx="94350" cy="94325"/>
            </a:xfrm>
            <a:custGeom>
              <a:avLst/>
              <a:gdLst/>
              <a:ahLst/>
              <a:cxnLst/>
              <a:rect l="l" t="t" r="r" b="b"/>
              <a:pathLst>
                <a:path w="3774" h="3773" extrusionOk="0">
                  <a:moveTo>
                    <a:pt x="3773" y="1"/>
                  </a:moveTo>
                  <a:lnTo>
                    <a:pt x="1" y="3773"/>
                  </a:lnTo>
                  <a:lnTo>
                    <a:pt x="911" y="3773"/>
                  </a:lnTo>
                  <a:lnTo>
                    <a:pt x="3773" y="911"/>
                  </a:lnTo>
                  <a:lnTo>
                    <a:pt x="3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77"/>
            <p:cNvSpPr/>
            <p:nvPr/>
          </p:nvSpPr>
          <p:spPr>
            <a:xfrm>
              <a:off x="-630625" y="2180738"/>
              <a:ext cx="26850" cy="26850"/>
            </a:xfrm>
            <a:custGeom>
              <a:avLst/>
              <a:gdLst/>
              <a:ahLst/>
              <a:cxnLst/>
              <a:rect l="l" t="t" r="r" b="b"/>
              <a:pathLst>
                <a:path w="1074" h="1074" extrusionOk="0">
                  <a:moveTo>
                    <a:pt x="1073" y="1"/>
                  </a:moveTo>
                  <a:lnTo>
                    <a:pt x="0" y="1074"/>
                  </a:lnTo>
                  <a:lnTo>
                    <a:pt x="878" y="1074"/>
                  </a:lnTo>
                  <a:lnTo>
                    <a:pt x="1073" y="879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77"/>
            <p:cNvSpPr/>
            <p:nvPr/>
          </p:nvSpPr>
          <p:spPr>
            <a:xfrm>
              <a:off x="-966400" y="1914088"/>
              <a:ext cx="169125" cy="293500"/>
            </a:xfrm>
            <a:custGeom>
              <a:avLst/>
              <a:gdLst/>
              <a:ahLst/>
              <a:cxnLst/>
              <a:rect l="l" t="t" r="r" b="b"/>
              <a:pathLst>
                <a:path w="6765" h="11740" extrusionOk="0">
                  <a:moveTo>
                    <a:pt x="0" y="0"/>
                  </a:moveTo>
                  <a:lnTo>
                    <a:pt x="5854" y="5886"/>
                  </a:lnTo>
                  <a:lnTo>
                    <a:pt x="0" y="11740"/>
                  </a:lnTo>
                  <a:lnTo>
                    <a:pt x="911" y="11740"/>
                  </a:lnTo>
                  <a:lnTo>
                    <a:pt x="6765" y="5886"/>
                  </a:lnTo>
                  <a:lnTo>
                    <a:pt x="9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77"/>
            <p:cNvSpPr/>
            <p:nvPr/>
          </p:nvSpPr>
          <p:spPr>
            <a:xfrm>
              <a:off x="-1033875" y="1914088"/>
              <a:ext cx="169125" cy="293500"/>
            </a:xfrm>
            <a:custGeom>
              <a:avLst/>
              <a:gdLst/>
              <a:ahLst/>
              <a:cxnLst/>
              <a:rect l="l" t="t" r="r" b="b"/>
              <a:pathLst>
                <a:path w="6765" h="11740" extrusionOk="0">
                  <a:moveTo>
                    <a:pt x="0" y="0"/>
                  </a:moveTo>
                  <a:lnTo>
                    <a:pt x="5886" y="5886"/>
                  </a:lnTo>
                  <a:lnTo>
                    <a:pt x="0" y="11740"/>
                  </a:lnTo>
                  <a:lnTo>
                    <a:pt x="911" y="11740"/>
                  </a:lnTo>
                  <a:lnTo>
                    <a:pt x="6764" y="5886"/>
                  </a:lnTo>
                  <a:lnTo>
                    <a:pt x="9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77"/>
            <p:cNvSpPr/>
            <p:nvPr/>
          </p:nvSpPr>
          <p:spPr>
            <a:xfrm>
              <a:off x="-832250" y="1914088"/>
              <a:ext cx="169125" cy="293500"/>
            </a:xfrm>
            <a:custGeom>
              <a:avLst/>
              <a:gdLst/>
              <a:ahLst/>
              <a:cxnLst/>
              <a:rect l="l" t="t" r="r" b="b"/>
              <a:pathLst>
                <a:path w="6765" h="11740" extrusionOk="0">
                  <a:moveTo>
                    <a:pt x="0" y="0"/>
                  </a:moveTo>
                  <a:lnTo>
                    <a:pt x="5854" y="5886"/>
                  </a:lnTo>
                  <a:lnTo>
                    <a:pt x="0" y="11740"/>
                  </a:lnTo>
                  <a:lnTo>
                    <a:pt x="911" y="11740"/>
                  </a:lnTo>
                  <a:lnTo>
                    <a:pt x="6764" y="5886"/>
                  </a:lnTo>
                  <a:lnTo>
                    <a:pt x="9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77"/>
            <p:cNvSpPr/>
            <p:nvPr/>
          </p:nvSpPr>
          <p:spPr>
            <a:xfrm>
              <a:off x="-899725" y="1914088"/>
              <a:ext cx="169125" cy="293500"/>
            </a:xfrm>
            <a:custGeom>
              <a:avLst/>
              <a:gdLst/>
              <a:ahLst/>
              <a:cxnLst/>
              <a:rect l="l" t="t" r="r" b="b"/>
              <a:pathLst>
                <a:path w="6765" h="11740" extrusionOk="0">
                  <a:moveTo>
                    <a:pt x="0" y="0"/>
                  </a:moveTo>
                  <a:lnTo>
                    <a:pt x="5886" y="5886"/>
                  </a:lnTo>
                  <a:lnTo>
                    <a:pt x="0" y="11740"/>
                  </a:lnTo>
                  <a:lnTo>
                    <a:pt x="911" y="11740"/>
                  </a:lnTo>
                  <a:lnTo>
                    <a:pt x="6764" y="5886"/>
                  </a:lnTo>
                  <a:lnTo>
                    <a:pt x="9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_1_1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78"/>
          <p:cNvSpPr/>
          <p:nvPr/>
        </p:nvSpPr>
        <p:spPr>
          <a:xfrm>
            <a:off x="8439900" y="192754"/>
            <a:ext cx="344101" cy="344101"/>
          </a:xfrm>
          <a:custGeom>
            <a:avLst/>
            <a:gdLst/>
            <a:ahLst/>
            <a:cxnLst/>
            <a:rect l="l" t="t" r="r" b="b"/>
            <a:pathLst>
              <a:path w="1660" h="1660" extrusionOk="0">
                <a:moveTo>
                  <a:pt x="1" y="1"/>
                </a:moveTo>
                <a:lnTo>
                  <a:pt x="1" y="1659"/>
                </a:lnTo>
                <a:lnTo>
                  <a:pt x="1659" y="1659"/>
                </a:lnTo>
                <a:lnTo>
                  <a:pt x="165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78"/>
          <p:cNvSpPr/>
          <p:nvPr/>
        </p:nvSpPr>
        <p:spPr>
          <a:xfrm>
            <a:off x="8439900" y="1102755"/>
            <a:ext cx="344101" cy="344101"/>
          </a:xfrm>
          <a:custGeom>
            <a:avLst/>
            <a:gdLst/>
            <a:ahLst/>
            <a:cxnLst/>
            <a:rect l="l" t="t" r="r" b="b"/>
            <a:pathLst>
              <a:path w="1660" h="1660" fill="none" extrusionOk="0">
                <a:moveTo>
                  <a:pt x="1" y="1"/>
                </a:moveTo>
                <a:lnTo>
                  <a:pt x="1659" y="1"/>
                </a:lnTo>
                <a:lnTo>
                  <a:pt x="1659" y="1659"/>
                </a:lnTo>
                <a:lnTo>
                  <a:pt x="1" y="1659"/>
                </a:ln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5" name="Google Shape;305;p78"/>
          <p:cNvGrpSpPr/>
          <p:nvPr/>
        </p:nvGrpSpPr>
        <p:grpSpPr>
          <a:xfrm rot="-5400000">
            <a:off x="296651" y="4188637"/>
            <a:ext cx="641990" cy="1267712"/>
            <a:chOff x="8264275" y="3318138"/>
            <a:chExt cx="363425" cy="717600"/>
          </a:xfrm>
        </p:grpSpPr>
        <p:sp>
          <p:nvSpPr>
            <p:cNvPr id="306" name="Google Shape;306;p78"/>
            <p:cNvSpPr/>
            <p:nvPr/>
          </p:nvSpPr>
          <p:spPr>
            <a:xfrm>
              <a:off x="8314675" y="3904013"/>
              <a:ext cx="263450" cy="131725"/>
            </a:xfrm>
            <a:custGeom>
              <a:avLst/>
              <a:gdLst/>
              <a:ahLst/>
              <a:cxnLst/>
              <a:rect l="l" t="t" r="r" b="b"/>
              <a:pathLst>
                <a:path w="10538" h="5269" extrusionOk="0">
                  <a:moveTo>
                    <a:pt x="5269" y="0"/>
                  </a:moveTo>
                  <a:lnTo>
                    <a:pt x="1" y="5268"/>
                  </a:lnTo>
                  <a:lnTo>
                    <a:pt x="1106" y="5268"/>
                  </a:lnTo>
                  <a:lnTo>
                    <a:pt x="5269" y="1106"/>
                  </a:lnTo>
                  <a:lnTo>
                    <a:pt x="9431" y="5268"/>
                  </a:lnTo>
                  <a:lnTo>
                    <a:pt x="10537" y="5268"/>
                  </a:lnTo>
                  <a:lnTo>
                    <a:pt x="52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78"/>
            <p:cNvSpPr/>
            <p:nvPr/>
          </p:nvSpPr>
          <p:spPr>
            <a:xfrm>
              <a:off x="8264275" y="3724613"/>
              <a:ext cx="363425" cy="209775"/>
            </a:xfrm>
            <a:custGeom>
              <a:avLst/>
              <a:gdLst/>
              <a:ahLst/>
              <a:cxnLst/>
              <a:rect l="l" t="t" r="r" b="b"/>
              <a:pathLst>
                <a:path w="14537" h="8391" extrusionOk="0">
                  <a:moveTo>
                    <a:pt x="7285" y="1"/>
                  </a:moveTo>
                  <a:lnTo>
                    <a:pt x="1" y="7285"/>
                  </a:lnTo>
                  <a:lnTo>
                    <a:pt x="1" y="8391"/>
                  </a:lnTo>
                  <a:lnTo>
                    <a:pt x="7285" y="1106"/>
                  </a:lnTo>
                  <a:lnTo>
                    <a:pt x="14537" y="8391"/>
                  </a:lnTo>
                  <a:lnTo>
                    <a:pt x="14537" y="7285"/>
                  </a:lnTo>
                  <a:lnTo>
                    <a:pt x="72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78"/>
            <p:cNvSpPr/>
            <p:nvPr/>
          </p:nvSpPr>
          <p:spPr>
            <a:xfrm>
              <a:off x="8264275" y="3821088"/>
              <a:ext cx="363425" cy="208950"/>
            </a:xfrm>
            <a:custGeom>
              <a:avLst/>
              <a:gdLst/>
              <a:ahLst/>
              <a:cxnLst/>
              <a:rect l="l" t="t" r="r" b="b"/>
              <a:pathLst>
                <a:path w="14537" h="8358" extrusionOk="0">
                  <a:moveTo>
                    <a:pt x="7285" y="0"/>
                  </a:moveTo>
                  <a:lnTo>
                    <a:pt x="1" y="7252"/>
                  </a:lnTo>
                  <a:lnTo>
                    <a:pt x="1" y="8358"/>
                  </a:lnTo>
                  <a:lnTo>
                    <a:pt x="7285" y="1106"/>
                  </a:lnTo>
                  <a:lnTo>
                    <a:pt x="14537" y="8358"/>
                  </a:lnTo>
                  <a:lnTo>
                    <a:pt x="14537" y="7252"/>
                  </a:lnTo>
                  <a:lnTo>
                    <a:pt x="72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78"/>
            <p:cNvSpPr/>
            <p:nvPr/>
          </p:nvSpPr>
          <p:spPr>
            <a:xfrm>
              <a:off x="8264275" y="3318138"/>
              <a:ext cx="33350" cy="33350"/>
            </a:xfrm>
            <a:custGeom>
              <a:avLst/>
              <a:gdLst/>
              <a:ahLst/>
              <a:cxnLst/>
              <a:rect l="l" t="t" r="r" b="b"/>
              <a:pathLst>
                <a:path w="1334" h="1334" extrusionOk="0">
                  <a:moveTo>
                    <a:pt x="228" y="0"/>
                  </a:moveTo>
                  <a:lnTo>
                    <a:pt x="1" y="228"/>
                  </a:lnTo>
                  <a:lnTo>
                    <a:pt x="1" y="1333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78"/>
            <p:cNvSpPr/>
            <p:nvPr/>
          </p:nvSpPr>
          <p:spPr>
            <a:xfrm>
              <a:off x="8264275" y="3318138"/>
              <a:ext cx="117100" cy="116275"/>
            </a:xfrm>
            <a:custGeom>
              <a:avLst/>
              <a:gdLst/>
              <a:ahLst/>
              <a:cxnLst/>
              <a:rect l="l" t="t" r="r" b="b"/>
              <a:pathLst>
                <a:path w="4684" h="4651" extrusionOk="0">
                  <a:moveTo>
                    <a:pt x="3578" y="0"/>
                  </a:moveTo>
                  <a:lnTo>
                    <a:pt x="1" y="3545"/>
                  </a:lnTo>
                  <a:lnTo>
                    <a:pt x="1" y="4650"/>
                  </a:lnTo>
                  <a:lnTo>
                    <a:pt x="46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78"/>
            <p:cNvSpPr/>
            <p:nvPr/>
          </p:nvSpPr>
          <p:spPr>
            <a:xfrm>
              <a:off x="8398013" y="3981738"/>
              <a:ext cx="96775" cy="48000"/>
            </a:xfrm>
            <a:custGeom>
              <a:avLst/>
              <a:gdLst/>
              <a:ahLst/>
              <a:cxnLst/>
              <a:rect l="l" t="t" r="r" b="b"/>
              <a:pathLst>
                <a:path w="3871" h="1920" extrusionOk="0">
                  <a:moveTo>
                    <a:pt x="1952" y="1"/>
                  </a:moveTo>
                  <a:lnTo>
                    <a:pt x="1" y="1919"/>
                  </a:lnTo>
                  <a:lnTo>
                    <a:pt x="1106" y="1919"/>
                  </a:lnTo>
                  <a:lnTo>
                    <a:pt x="1952" y="1106"/>
                  </a:lnTo>
                  <a:lnTo>
                    <a:pt x="2765" y="1919"/>
                  </a:lnTo>
                  <a:lnTo>
                    <a:pt x="3871" y="1919"/>
                  </a:lnTo>
                  <a:lnTo>
                    <a:pt x="19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78"/>
            <p:cNvSpPr/>
            <p:nvPr/>
          </p:nvSpPr>
          <p:spPr>
            <a:xfrm>
              <a:off x="8264275" y="3318138"/>
              <a:ext cx="363425" cy="200000"/>
            </a:xfrm>
            <a:custGeom>
              <a:avLst/>
              <a:gdLst/>
              <a:ahLst/>
              <a:cxnLst/>
              <a:rect l="l" t="t" r="r" b="b"/>
              <a:pathLst>
                <a:path w="14537" h="8000" extrusionOk="0">
                  <a:moveTo>
                    <a:pt x="6895" y="0"/>
                  </a:moveTo>
                  <a:lnTo>
                    <a:pt x="1" y="6894"/>
                  </a:lnTo>
                  <a:lnTo>
                    <a:pt x="1" y="8000"/>
                  </a:lnTo>
                  <a:lnTo>
                    <a:pt x="7285" y="715"/>
                  </a:lnTo>
                  <a:lnTo>
                    <a:pt x="14537" y="8000"/>
                  </a:lnTo>
                  <a:lnTo>
                    <a:pt x="14537" y="6894"/>
                  </a:lnTo>
                  <a:lnTo>
                    <a:pt x="76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78"/>
            <p:cNvSpPr/>
            <p:nvPr/>
          </p:nvSpPr>
          <p:spPr>
            <a:xfrm>
              <a:off x="8511425" y="3318138"/>
              <a:ext cx="116275" cy="116275"/>
            </a:xfrm>
            <a:custGeom>
              <a:avLst/>
              <a:gdLst/>
              <a:ahLst/>
              <a:cxnLst/>
              <a:rect l="l" t="t" r="r" b="b"/>
              <a:pathLst>
                <a:path w="4651" h="4651" extrusionOk="0">
                  <a:moveTo>
                    <a:pt x="1" y="0"/>
                  </a:moveTo>
                  <a:lnTo>
                    <a:pt x="4651" y="4650"/>
                  </a:lnTo>
                  <a:lnTo>
                    <a:pt x="4651" y="3545"/>
                  </a:lnTo>
                  <a:lnTo>
                    <a:pt x="11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78"/>
            <p:cNvSpPr/>
            <p:nvPr/>
          </p:nvSpPr>
          <p:spPr>
            <a:xfrm>
              <a:off x="8594350" y="3318138"/>
              <a:ext cx="33350" cy="33350"/>
            </a:xfrm>
            <a:custGeom>
              <a:avLst/>
              <a:gdLst/>
              <a:ahLst/>
              <a:cxnLst/>
              <a:rect l="l" t="t" r="r" b="b"/>
              <a:pathLst>
                <a:path w="1334" h="1334" extrusionOk="0">
                  <a:moveTo>
                    <a:pt x="1" y="0"/>
                  </a:moveTo>
                  <a:lnTo>
                    <a:pt x="1334" y="1333"/>
                  </a:lnTo>
                  <a:lnTo>
                    <a:pt x="1334" y="228"/>
                  </a:lnTo>
                  <a:lnTo>
                    <a:pt x="11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78"/>
            <p:cNvSpPr/>
            <p:nvPr/>
          </p:nvSpPr>
          <p:spPr>
            <a:xfrm>
              <a:off x="8264275" y="3557963"/>
              <a:ext cx="363425" cy="209775"/>
            </a:xfrm>
            <a:custGeom>
              <a:avLst/>
              <a:gdLst/>
              <a:ahLst/>
              <a:cxnLst/>
              <a:rect l="l" t="t" r="r" b="b"/>
              <a:pathLst>
                <a:path w="14537" h="8391" extrusionOk="0">
                  <a:moveTo>
                    <a:pt x="7285" y="0"/>
                  </a:moveTo>
                  <a:lnTo>
                    <a:pt x="1" y="7285"/>
                  </a:lnTo>
                  <a:lnTo>
                    <a:pt x="1" y="8390"/>
                  </a:lnTo>
                  <a:lnTo>
                    <a:pt x="7285" y="1138"/>
                  </a:lnTo>
                  <a:lnTo>
                    <a:pt x="14537" y="8390"/>
                  </a:lnTo>
                  <a:lnTo>
                    <a:pt x="14537" y="7285"/>
                  </a:lnTo>
                  <a:lnTo>
                    <a:pt x="72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78"/>
            <p:cNvSpPr/>
            <p:nvPr/>
          </p:nvSpPr>
          <p:spPr>
            <a:xfrm>
              <a:off x="8264275" y="3641688"/>
              <a:ext cx="363425" cy="209775"/>
            </a:xfrm>
            <a:custGeom>
              <a:avLst/>
              <a:gdLst/>
              <a:ahLst/>
              <a:cxnLst/>
              <a:rect l="l" t="t" r="r" b="b"/>
              <a:pathLst>
                <a:path w="14537" h="8391" extrusionOk="0">
                  <a:moveTo>
                    <a:pt x="7285" y="1"/>
                  </a:moveTo>
                  <a:lnTo>
                    <a:pt x="1" y="7253"/>
                  </a:lnTo>
                  <a:lnTo>
                    <a:pt x="1" y="8391"/>
                  </a:lnTo>
                  <a:lnTo>
                    <a:pt x="7285" y="1106"/>
                  </a:lnTo>
                  <a:lnTo>
                    <a:pt x="14537" y="8391"/>
                  </a:lnTo>
                  <a:lnTo>
                    <a:pt x="14537" y="7253"/>
                  </a:lnTo>
                  <a:lnTo>
                    <a:pt x="72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78"/>
            <p:cNvSpPr/>
            <p:nvPr/>
          </p:nvSpPr>
          <p:spPr>
            <a:xfrm>
              <a:off x="8264275" y="3391288"/>
              <a:ext cx="363425" cy="209775"/>
            </a:xfrm>
            <a:custGeom>
              <a:avLst/>
              <a:gdLst/>
              <a:ahLst/>
              <a:cxnLst/>
              <a:rect l="l" t="t" r="r" b="b"/>
              <a:pathLst>
                <a:path w="14537" h="8391" extrusionOk="0">
                  <a:moveTo>
                    <a:pt x="7285" y="1"/>
                  </a:moveTo>
                  <a:lnTo>
                    <a:pt x="1" y="7285"/>
                  </a:lnTo>
                  <a:lnTo>
                    <a:pt x="1" y="8391"/>
                  </a:lnTo>
                  <a:lnTo>
                    <a:pt x="7285" y="1139"/>
                  </a:lnTo>
                  <a:lnTo>
                    <a:pt x="14537" y="8391"/>
                  </a:lnTo>
                  <a:lnTo>
                    <a:pt x="14537" y="7285"/>
                  </a:lnTo>
                  <a:lnTo>
                    <a:pt x="72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78"/>
            <p:cNvSpPr/>
            <p:nvPr/>
          </p:nvSpPr>
          <p:spPr>
            <a:xfrm>
              <a:off x="8264275" y="3475038"/>
              <a:ext cx="363425" cy="209775"/>
            </a:xfrm>
            <a:custGeom>
              <a:avLst/>
              <a:gdLst/>
              <a:ahLst/>
              <a:cxnLst/>
              <a:rect l="l" t="t" r="r" b="b"/>
              <a:pathLst>
                <a:path w="14537" h="8391" extrusionOk="0">
                  <a:moveTo>
                    <a:pt x="7285" y="0"/>
                  </a:moveTo>
                  <a:lnTo>
                    <a:pt x="1" y="7285"/>
                  </a:lnTo>
                  <a:lnTo>
                    <a:pt x="1" y="8390"/>
                  </a:lnTo>
                  <a:lnTo>
                    <a:pt x="7285" y="1106"/>
                  </a:lnTo>
                  <a:lnTo>
                    <a:pt x="14537" y="8390"/>
                  </a:lnTo>
                  <a:lnTo>
                    <a:pt x="14537" y="7285"/>
                  </a:lnTo>
                  <a:lnTo>
                    <a:pt x="72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aatliches"/>
              <a:buNone/>
              <a:defRPr sz="3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 Medium"/>
              <a:buNone/>
              <a:defRPr sz="2800" b="0" i="0" u="none" strike="noStrike" cap="none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 Medium"/>
              <a:buNone/>
              <a:defRPr sz="2800" b="0" i="0" u="none" strike="noStrike" cap="none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 Medium"/>
              <a:buNone/>
              <a:defRPr sz="2800" b="0" i="0" u="none" strike="noStrike" cap="none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 Medium"/>
              <a:buNone/>
              <a:defRPr sz="2800" b="0" i="0" u="none" strike="noStrike" cap="none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 Medium"/>
              <a:buNone/>
              <a:defRPr sz="2800" b="0" i="0" u="none" strike="noStrike" cap="none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 Medium"/>
              <a:buNone/>
              <a:defRPr sz="2800" b="0" i="0" u="none" strike="noStrike" cap="none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 Medium"/>
              <a:buNone/>
              <a:defRPr sz="2800" b="0" i="0" u="none" strike="noStrike" cap="none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 Medium"/>
              <a:buNone/>
              <a:defRPr sz="2800" b="0" i="0" u="none" strike="noStrike" cap="none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endParaRPr/>
          </a:p>
        </p:txBody>
      </p:sp>
      <p:sp>
        <p:nvSpPr>
          <p:cNvPr id="7" name="Google Shape;7;p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63" r:id="rId5"/>
    <p:sldLayoutId id="2147483664" r:id="rId6"/>
    <p:sldLayoutId id="2147483665" r:id="rId7"/>
    <p:sldLayoutId id="214748366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"/>
          <p:cNvSpPr/>
          <p:nvPr/>
        </p:nvSpPr>
        <p:spPr>
          <a:xfrm>
            <a:off x="-863600" y="418304"/>
            <a:ext cx="5213445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"/>
          <p:cNvSpPr/>
          <p:nvPr/>
        </p:nvSpPr>
        <p:spPr>
          <a:xfrm>
            <a:off x="7923435" y="4675231"/>
            <a:ext cx="5213445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"/>
          <p:cNvSpPr txBox="1"/>
          <p:nvPr/>
        </p:nvSpPr>
        <p:spPr>
          <a:xfrm>
            <a:off x="2218849" y="1767939"/>
            <a:ext cx="6714372" cy="993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buClr>
                <a:schemeClr val="dk1"/>
              </a:buClr>
              <a:buSzPts val="3000"/>
            </a:pPr>
            <a:r>
              <a:rPr lang="fr-FR" sz="3600" spc="-55" dirty="0" err="1" smtClean="0">
                <a:solidFill>
                  <a:schemeClr val="bg1">
                    <a:lumMod val="50000"/>
                  </a:schemeClr>
                </a:solidFill>
                <a:latin typeface="Trebuchet MS"/>
                <a:ea typeface="Staatliches"/>
                <a:cs typeface="Staatliches"/>
              </a:rPr>
              <a:t>Talan</a:t>
            </a:r>
            <a:r>
              <a:rPr lang="fr-FR" sz="3600" spc="-55" dirty="0" smtClean="0">
                <a:solidFill>
                  <a:schemeClr val="bg1">
                    <a:lumMod val="50000"/>
                  </a:schemeClr>
                </a:solidFill>
                <a:latin typeface="Trebuchet MS"/>
                <a:ea typeface="Staatliches"/>
                <a:cs typeface="Staatliches"/>
              </a:rPr>
              <a:t> </a:t>
            </a:r>
            <a:r>
              <a:rPr lang="fr-FR" sz="3600" spc="-55" dirty="0">
                <a:solidFill>
                  <a:schemeClr val="bg1">
                    <a:lumMod val="50000"/>
                  </a:schemeClr>
                </a:solidFill>
                <a:latin typeface="Trebuchet MS"/>
                <a:ea typeface="Staatliches"/>
                <a:cs typeface="Staatliches"/>
              </a:rPr>
              <a:t>global </a:t>
            </a:r>
            <a:r>
              <a:rPr lang="fr-FR" sz="3600" spc="-55" dirty="0" err="1">
                <a:solidFill>
                  <a:schemeClr val="bg1">
                    <a:lumMod val="50000"/>
                  </a:schemeClr>
                </a:solidFill>
                <a:latin typeface="Trebuchet MS"/>
                <a:ea typeface="Staatliches"/>
                <a:cs typeface="Staatliches"/>
              </a:rPr>
              <a:t>hackathon</a:t>
            </a:r>
            <a:r>
              <a:rPr lang="fr-FR" sz="3600" spc="-55" dirty="0">
                <a:solidFill>
                  <a:schemeClr val="bg1">
                    <a:lumMod val="50000"/>
                  </a:schemeClr>
                </a:solidFill>
                <a:latin typeface="Trebuchet MS"/>
                <a:ea typeface="Staatliches"/>
                <a:cs typeface="Staatliches"/>
              </a:rPr>
              <a:t> </a:t>
            </a:r>
            <a:r>
              <a:rPr lang="fr-FR" sz="3600" spc="-55" dirty="0" smtClean="0">
                <a:solidFill>
                  <a:schemeClr val="bg1">
                    <a:lumMod val="50000"/>
                  </a:schemeClr>
                </a:solidFill>
                <a:latin typeface="Trebuchet MS"/>
                <a:ea typeface="Staatliches"/>
                <a:cs typeface="Staatliches"/>
              </a:rPr>
              <a:t>2023:</a:t>
            </a:r>
          </a:p>
          <a:p>
            <a:pPr algn="ctr">
              <a:buClr>
                <a:schemeClr val="dk1"/>
              </a:buClr>
              <a:buSzPts val="3000"/>
            </a:pPr>
            <a:r>
              <a:rPr lang="fr-FR" sz="3600" spc="-55" dirty="0" err="1" smtClean="0">
                <a:solidFill>
                  <a:schemeClr val="bg1">
                    <a:lumMod val="50000"/>
                  </a:schemeClr>
                </a:solidFill>
                <a:latin typeface="Trebuchet MS"/>
                <a:ea typeface="Staatliches"/>
                <a:cs typeface="Staatliches"/>
                <a:sym typeface="Staatliches"/>
              </a:rPr>
              <a:t>RescueWings:AIDR’s</a:t>
            </a:r>
            <a:r>
              <a:rPr lang="fr-FR" sz="3600" spc="-55" dirty="0" smtClean="0">
                <a:solidFill>
                  <a:schemeClr val="bg1">
                    <a:lumMod val="50000"/>
                  </a:schemeClr>
                </a:solidFill>
                <a:latin typeface="Trebuchet MS"/>
                <a:ea typeface="Staatliches"/>
                <a:cs typeface="Staatliches"/>
                <a:sym typeface="Staatliches"/>
              </a:rPr>
              <a:t> </a:t>
            </a:r>
            <a:r>
              <a:rPr lang="fr-FR" sz="3600" spc="-55" dirty="0" err="1" smtClean="0">
                <a:solidFill>
                  <a:schemeClr val="bg1">
                    <a:lumMod val="50000"/>
                  </a:schemeClr>
                </a:solidFill>
                <a:latin typeface="Trebuchet MS"/>
                <a:ea typeface="Staatliches"/>
                <a:cs typeface="Staatliches"/>
                <a:sym typeface="Staatliches"/>
              </a:rPr>
              <a:t>Sky</a:t>
            </a:r>
            <a:r>
              <a:rPr lang="fr-FR" sz="3600" spc="-55" dirty="0" smtClean="0">
                <a:solidFill>
                  <a:schemeClr val="bg1">
                    <a:lumMod val="50000"/>
                  </a:schemeClr>
                </a:solidFill>
                <a:latin typeface="Trebuchet MS"/>
                <a:ea typeface="Staatliches"/>
                <a:cs typeface="Staatliches"/>
                <a:sym typeface="Staatliches"/>
              </a:rPr>
              <a:t> Heroes</a:t>
            </a:r>
            <a:endParaRPr sz="3600" spc="-55" dirty="0">
              <a:solidFill>
                <a:schemeClr val="bg1">
                  <a:lumMod val="50000"/>
                </a:schemeClr>
              </a:solidFill>
              <a:latin typeface="Trebuchet MS"/>
              <a:ea typeface="Staatliches"/>
              <a:cs typeface="Staatliches"/>
              <a:sym typeface="Staatliches"/>
            </a:endParaRPr>
          </a:p>
        </p:txBody>
      </p:sp>
      <p:sp>
        <p:nvSpPr>
          <p:cNvPr id="331" name="Google Shape;331;p1"/>
          <p:cNvSpPr/>
          <p:nvPr/>
        </p:nvSpPr>
        <p:spPr>
          <a:xfrm>
            <a:off x="1143564" y="1692914"/>
            <a:ext cx="909546" cy="909546"/>
          </a:xfrm>
          <a:prstGeom prst="rect">
            <a:avLst/>
          </a:prstGeom>
          <a:solidFill>
            <a:srgbClr val="FF700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"/>
          <p:cNvSpPr/>
          <p:nvPr/>
        </p:nvSpPr>
        <p:spPr>
          <a:xfrm>
            <a:off x="1692204" y="2253055"/>
            <a:ext cx="508000" cy="508000"/>
          </a:xfrm>
          <a:prstGeom prst="rect">
            <a:avLst/>
          </a:prstGeom>
          <a:solidFill>
            <a:srgbClr val="395B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83217" y="3057018"/>
            <a:ext cx="46222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800" spc="40" dirty="0" smtClean="0">
                <a:solidFill>
                  <a:schemeClr val="accent1">
                    <a:lumMod val="75000"/>
                  </a:schemeClr>
                </a:solidFill>
                <a:latin typeface="Trebuchet MS"/>
              </a:rPr>
              <a:t>Team </a:t>
            </a:r>
            <a:r>
              <a:rPr lang="fr-FR" sz="1800" spc="40" dirty="0" err="1" smtClean="0">
                <a:solidFill>
                  <a:schemeClr val="accent1">
                    <a:lumMod val="75000"/>
                  </a:schemeClr>
                </a:solidFill>
                <a:latin typeface="Trebuchet MS"/>
              </a:rPr>
              <a:t>members</a:t>
            </a:r>
            <a:r>
              <a:rPr lang="fr-FR" sz="1800" spc="40" dirty="0" smtClean="0">
                <a:solidFill>
                  <a:schemeClr val="accent1">
                    <a:lumMod val="75000"/>
                  </a:schemeClr>
                </a:solidFill>
                <a:latin typeface="Trebuchet MS"/>
              </a:rPr>
              <a:t>:</a:t>
            </a:r>
            <a:br>
              <a:rPr lang="fr-FR" sz="1800" spc="40" dirty="0" smtClean="0">
                <a:solidFill>
                  <a:schemeClr val="accent1">
                    <a:lumMod val="75000"/>
                  </a:schemeClr>
                </a:solidFill>
                <a:latin typeface="Trebuchet MS"/>
              </a:rPr>
            </a:br>
            <a:r>
              <a:rPr lang="fr-FR" sz="1800" spc="40" dirty="0">
                <a:solidFill>
                  <a:schemeClr val="accent1">
                    <a:lumMod val="75000"/>
                  </a:schemeClr>
                </a:solidFill>
                <a:latin typeface="Trebuchet MS"/>
              </a:rPr>
              <a:t>Omar </a:t>
            </a:r>
            <a:r>
              <a:rPr lang="fr-FR" sz="1800" spc="40" dirty="0" err="1">
                <a:solidFill>
                  <a:schemeClr val="accent1">
                    <a:lumMod val="75000"/>
                  </a:schemeClr>
                </a:solidFill>
                <a:latin typeface="Trebuchet MS"/>
              </a:rPr>
              <a:t>Zribi</a:t>
            </a:r>
            <a:r>
              <a:rPr lang="fr-FR" sz="1800" spc="40" dirty="0">
                <a:solidFill>
                  <a:schemeClr val="accent1">
                    <a:lumMod val="75000"/>
                  </a:schemeClr>
                </a:solidFill>
                <a:latin typeface="Trebuchet MS"/>
              </a:rPr>
              <a:t> </a:t>
            </a:r>
            <a:endParaRPr lang="fr-FR" sz="1800" spc="40" dirty="0" smtClean="0">
              <a:solidFill>
                <a:schemeClr val="accent1">
                  <a:lumMod val="75000"/>
                </a:schemeClr>
              </a:solidFill>
              <a:latin typeface="Trebuchet MS"/>
            </a:endParaRPr>
          </a:p>
          <a:p>
            <a:pPr algn="ctr"/>
            <a:r>
              <a:rPr lang="fr-FR" sz="1800" spc="40" dirty="0" smtClean="0">
                <a:solidFill>
                  <a:schemeClr val="accent1">
                    <a:lumMod val="75000"/>
                  </a:schemeClr>
                </a:solidFill>
                <a:latin typeface="Trebuchet MS"/>
              </a:rPr>
              <a:t>Roua </a:t>
            </a:r>
            <a:r>
              <a:rPr lang="fr-FR" sz="1800" spc="40" dirty="0" err="1">
                <a:solidFill>
                  <a:schemeClr val="accent1">
                    <a:lumMod val="75000"/>
                  </a:schemeClr>
                </a:solidFill>
                <a:latin typeface="Trebuchet MS"/>
              </a:rPr>
              <a:t>Bellaswed</a:t>
            </a:r>
            <a:r>
              <a:rPr lang="fr-FR" sz="1800" spc="40" dirty="0">
                <a:solidFill>
                  <a:schemeClr val="accent1">
                    <a:lumMod val="75000"/>
                  </a:schemeClr>
                </a:solidFill>
                <a:latin typeface="Trebuchet MS"/>
              </a:rPr>
              <a:t> </a:t>
            </a:r>
            <a:endParaRPr lang="fr-FR" sz="1800" spc="40" dirty="0" smtClean="0">
              <a:solidFill>
                <a:schemeClr val="accent1">
                  <a:lumMod val="75000"/>
                </a:schemeClr>
              </a:solidFill>
              <a:latin typeface="Trebuchet MS"/>
            </a:endParaRPr>
          </a:p>
          <a:p>
            <a:pPr algn="ctr"/>
            <a:r>
              <a:rPr lang="fr-FR" sz="1800" spc="40" dirty="0" err="1" smtClean="0">
                <a:solidFill>
                  <a:schemeClr val="accent1">
                    <a:lumMod val="75000"/>
                  </a:schemeClr>
                </a:solidFill>
                <a:latin typeface="Trebuchet MS"/>
              </a:rPr>
              <a:t>Iheb</a:t>
            </a:r>
            <a:r>
              <a:rPr lang="fr-FR" sz="1800" spc="40" dirty="0" smtClean="0">
                <a:solidFill>
                  <a:schemeClr val="accent1">
                    <a:lumMod val="75000"/>
                  </a:schemeClr>
                </a:solidFill>
                <a:latin typeface="Trebuchet MS"/>
              </a:rPr>
              <a:t> </a:t>
            </a:r>
            <a:r>
              <a:rPr lang="fr-FR" sz="1800" spc="40" dirty="0" err="1">
                <a:solidFill>
                  <a:schemeClr val="accent1">
                    <a:lumMod val="75000"/>
                  </a:schemeClr>
                </a:solidFill>
                <a:latin typeface="Trebuchet MS"/>
              </a:rPr>
              <a:t>Belhaj</a:t>
            </a:r>
            <a:r>
              <a:rPr lang="fr-FR" sz="1800" spc="40" dirty="0">
                <a:solidFill>
                  <a:schemeClr val="accent1">
                    <a:lumMod val="75000"/>
                  </a:schemeClr>
                </a:solidFill>
                <a:latin typeface="Trebuchet MS"/>
              </a:rPr>
              <a:t> </a:t>
            </a:r>
            <a:endParaRPr lang="en-US" sz="1800" spc="40" dirty="0">
              <a:solidFill>
                <a:schemeClr val="accent1">
                  <a:lumMod val="75000"/>
                </a:schemeClr>
              </a:solidFill>
              <a:latin typeface="Trebuchet MS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898" y="0"/>
            <a:ext cx="2108102" cy="14054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"/>
          <p:cNvSpPr/>
          <p:nvPr/>
        </p:nvSpPr>
        <p:spPr>
          <a:xfrm>
            <a:off x="0" y="4112253"/>
            <a:ext cx="1960880" cy="10312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" name="Connecteur droit 21"/>
          <p:cNvCxnSpPr/>
          <p:nvPr/>
        </p:nvCxnSpPr>
        <p:spPr>
          <a:xfrm flipH="1">
            <a:off x="4513940" y="1133114"/>
            <a:ext cx="12526" cy="374904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30763" y="310939"/>
            <a:ext cx="22602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spc="40" dirty="0" smtClean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Challenge</a:t>
            </a:r>
            <a:endParaRPr lang="en-US" sz="3600" spc="40" dirty="0">
              <a:solidFill>
                <a:schemeClr val="accent1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626741" y="310938"/>
            <a:ext cx="18992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spc="40" dirty="0" smtClean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Solution</a:t>
            </a:r>
            <a:endParaRPr lang="en-US" sz="3600" spc="40" dirty="0">
              <a:solidFill>
                <a:schemeClr val="accent1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1466" y="957269"/>
            <a:ext cx="441960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+Each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year, natural disasters pose a significant threat to lives and 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communities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+In these crucial moments, every second counts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 smtClean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+Swift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efficient disaster response remains a critical challenge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74" y="2769337"/>
            <a:ext cx="3960659" cy="222787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661285" y="957269"/>
            <a:ext cx="4572000" cy="111421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 smtClean="0">
                <a:solidFill>
                  <a:srgbClr val="006600"/>
                </a:solidFill>
                <a:latin typeface="Arial" panose="020B0604020202020204" pitchFamily="34" charset="0"/>
              </a:rPr>
              <a:t>RescueWings</a:t>
            </a:r>
            <a:r>
              <a:rPr lang="en-US" sz="1800" dirty="0">
                <a:solidFill>
                  <a:srgbClr val="006600"/>
                </a:solidFill>
                <a:latin typeface="Arial" panose="020B0604020202020204" pitchFamily="34" charset="0"/>
              </a:rPr>
              <a:t>: AIDR's Sky </a:t>
            </a:r>
            <a:r>
              <a:rPr lang="en-US" sz="1800" dirty="0" smtClean="0">
                <a:solidFill>
                  <a:srgbClr val="006600"/>
                </a:solidFill>
                <a:latin typeface="Arial" panose="020B0604020202020204" pitchFamily="34" charset="0"/>
              </a:rPr>
              <a:t>Heroes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It's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designed to save lives by quickly locating and rescuing survivors, even in the toughest conditions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05463" y="4822764"/>
            <a:ext cx="115399" cy="8206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47" t="13885" r="14872" b="5620"/>
          <a:stretch/>
        </p:blipFill>
        <p:spPr>
          <a:xfrm>
            <a:off x="4749673" y="2313139"/>
            <a:ext cx="4183312" cy="26559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"/>
          <p:cNvSpPr/>
          <p:nvPr/>
        </p:nvSpPr>
        <p:spPr>
          <a:xfrm>
            <a:off x="7214945" y="771809"/>
            <a:ext cx="1571793" cy="100290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spc="40" dirty="0" smtClean="0">
                <a:solidFill>
                  <a:schemeClr val="accent1">
                    <a:lumMod val="75000"/>
                  </a:schemeClr>
                </a:solidFill>
                <a:latin typeface="Trebuchet MS"/>
                <a:ea typeface="Arial"/>
                <a:cs typeface="Trebuchet MS"/>
              </a:rPr>
              <a:t>Ai software</a:t>
            </a:r>
            <a:endParaRPr lang="en-US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4714250" y="3019294"/>
            <a:ext cx="0" cy="201168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3"/>
          <a:srcRect l="2043" t="3400" r="1907" b="3714"/>
          <a:stretch/>
        </p:blipFill>
        <p:spPr>
          <a:xfrm>
            <a:off x="54328" y="1321389"/>
            <a:ext cx="2471221" cy="1382860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560961" y="908272"/>
            <a:ext cx="1457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006600"/>
                </a:solidFill>
              </a:rPr>
              <a:t>  Face </a:t>
            </a:r>
            <a:r>
              <a:rPr lang="fr-FR" sz="1200" dirty="0" err="1" smtClean="0">
                <a:solidFill>
                  <a:srgbClr val="006600"/>
                </a:solidFill>
              </a:rPr>
              <a:t>detection</a:t>
            </a:r>
            <a:endParaRPr lang="en-US" sz="1200" dirty="0">
              <a:solidFill>
                <a:srgbClr val="006600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604267" y="893984"/>
            <a:ext cx="1457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006600"/>
                </a:solidFill>
              </a:rPr>
              <a:t> Face </a:t>
            </a:r>
            <a:r>
              <a:rPr lang="fr-FR" sz="1200" dirty="0" err="1" smtClean="0">
                <a:solidFill>
                  <a:srgbClr val="006600"/>
                </a:solidFill>
              </a:rPr>
              <a:t>verification</a:t>
            </a:r>
            <a:endParaRPr lang="en-US" sz="1200" dirty="0">
              <a:solidFill>
                <a:srgbClr val="006600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850" y="1245609"/>
            <a:ext cx="3566160" cy="1051079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579" b="75321"/>
          <a:stretch/>
        </p:blipFill>
        <p:spPr>
          <a:xfrm>
            <a:off x="2745116" y="2338489"/>
            <a:ext cx="3410493" cy="365760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 rotWithShape="1">
          <a:blip r:embed="rId6"/>
          <a:srcRect l="1625" t="1449" r="22225" b="21891"/>
          <a:stretch/>
        </p:blipFill>
        <p:spPr>
          <a:xfrm>
            <a:off x="6680200" y="1261540"/>
            <a:ext cx="1828800" cy="1046841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6865623" y="928717"/>
            <a:ext cx="145795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006600"/>
                </a:solidFill>
              </a:rPr>
              <a:t> </a:t>
            </a:r>
            <a:r>
              <a:rPr lang="fr-FR" sz="1200" dirty="0" smtClean="0">
                <a:solidFill>
                  <a:srgbClr val="006600"/>
                </a:solidFill>
              </a:rPr>
              <a:t> Face </a:t>
            </a:r>
            <a:r>
              <a:rPr lang="fr-FR" sz="1200" dirty="0" err="1" smtClean="0">
                <a:solidFill>
                  <a:srgbClr val="006600"/>
                </a:solidFill>
              </a:rPr>
              <a:t>analysis</a:t>
            </a:r>
            <a:endParaRPr lang="en-US" sz="1200" dirty="0">
              <a:solidFill>
                <a:srgbClr val="006600"/>
              </a:solidFill>
            </a:endParaRPr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2812" y="2343114"/>
            <a:ext cx="2834640" cy="337091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907" y="3180866"/>
            <a:ext cx="4552937" cy="1715738"/>
          </a:xfrm>
          <a:prstGeom prst="rect">
            <a:avLst/>
          </a:prstGeom>
        </p:spPr>
      </p:pic>
      <p:sp>
        <p:nvSpPr>
          <p:cNvPr id="28" name="ZoneTexte 27"/>
          <p:cNvSpPr txBox="1"/>
          <p:nvPr/>
        </p:nvSpPr>
        <p:spPr>
          <a:xfrm>
            <a:off x="983318" y="2878467"/>
            <a:ext cx="3084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006600"/>
                </a:solidFill>
              </a:rPr>
              <a:t>Thermal image classification</a:t>
            </a:r>
            <a:endParaRPr lang="en-US" sz="1200" dirty="0">
              <a:solidFill>
                <a:srgbClr val="006600"/>
              </a:solidFill>
            </a:endParaRPr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 rotWithShape="1">
          <a:blip r:embed="rId9"/>
          <a:srcRect l="2307" r="5582"/>
          <a:stretch/>
        </p:blipFill>
        <p:spPr>
          <a:xfrm>
            <a:off x="7446581" y="3737699"/>
            <a:ext cx="1638300" cy="574014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1" r="14793"/>
          <a:stretch/>
        </p:blipFill>
        <p:spPr>
          <a:xfrm>
            <a:off x="4795839" y="3318519"/>
            <a:ext cx="2615358" cy="1491232"/>
          </a:xfrm>
          <a:prstGeom prst="rect">
            <a:avLst/>
          </a:prstGeom>
        </p:spPr>
      </p:pic>
      <p:sp>
        <p:nvSpPr>
          <p:cNvPr id="31" name="ZoneTexte 30"/>
          <p:cNvSpPr txBox="1"/>
          <p:nvPr/>
        </p:nvSpPr>
        <p:spPr>
          <a:xfrm>
            <a:off x="6206010" y="2900398"/>
            <a:ext cx="3084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006600"/>
                </a:solidFill>
              </a:rPr>
              <a:t>Audio classification</a:t>
            </a:r>
            <a:endParaRPr lang="en-US" sz="1200" dirty="0">
              <a:solidFill>
                <a:srgbClr val="006600"/>
              </a:solidFill>
            </a:endParaRPr>
          </a:p>
        </p:txBody>
      </p:sp>
      <p:cxnSp>
        <p:nvCxnSpPr>
          <p:cNvPr id="36" name="Connecteur droit 35"/>
          <p:cNvCxnSpPr/>
          <p:nvPr/>
        </p:nvCxnSpPr>
        <p:spPr>
          <a:xfrm>
            <a:off x="3670300" y="2873347"/>
            <a:ext cx="213137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76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"/>
          <p:cNvSpPr/>
          <p:nvPr/>
        </p:nvSpPr>
        <p:spPr>
          <a:xfrm>
            <a:off x="7214945" y="771809"/>
            <a:ext cx="1571793" cy="100290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spc="40" dirty="0" smtClean="0">
                <a:solidFill>
                  <a:schemeClr val="accent1">
                    <a:lumMod val="75000"/>
                  </a:schemeClr>
                </a:solidFill>
                <a:latin typeface="Trebuchet MS"/>
                <a:ea typeface="Arial"/>
                <a:cs typeface="Trebuchet MS"/>
              </a:rPr>
              <a:t>Drone</a:t>
            </a:r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715" y="922559"/>
            <a:ext cx="6229485" cy="404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80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"/>
          <p:cNvSpPr/>
          <p:nvPr/>
        </p:nvSpPr>
        <p:spPr>
          <a:xfrm>
            <a:off x="501482" y="530038"/>
            <a:ext cx="3331266" cy="171279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3"/>
          <p:cNvSpPr/>
          <p:nvPr/>
        </p:nvSpPr>
        <p:spPr>
          <a:xfrm rot="-1557038">
            <a:off x="8384139" y="4497936"/>
            <a:ext cx="886683" cy="965200"/>
          </a:xfrm>
          <a:prstGeom prst="ellipse">
            <a:avLst/>
          </a:prstGeom>
          <a:solidFill>
            <a:srgbClr val="E6E6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3"/>
          <p:cNvSpPr/>
          <p:nvPr/>
        </p:nvSpPr>
        <p:spPr>
          <a:xfrm>
            <a:off x="8018272" y="4289552"/>
            <a:ext cx="1127760" cy="8559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1482" y="396172"/>
            <a:ext cx="29876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spc="40" dirty="0" smtClean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Business plan</a:t>
            </a:r>
            <a:endParaRPr lang="en-US" sz="3600" spc="40" dirty="0">
              <a:solidFill>
                <a:schemeClr val="accent1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127" y="1042503"/>
            <a:ext cx="6672072" cy="40702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&amp; Consulting Toolkit by Slidesgo">
  <a:themeElements>
    <a:clrScheme name="Simple Light">
      <a:dk1>
        <a:srgbClr val="000000"/>
      </a:dk1>
      <a:lt1>
        <a:srgbClr val="FFF5EC"/>
      </a:lt1>
      <a:dk2>
        <a:srgbClr val="395BC0"/>
      </a:dk2>
      <a:lt2>
        <a:srgbClr val="FF7005"/>
      </a:lt2>
      <a:accent1>
        <a:srgbClr val="395BC0"/>
      </a:accent1>
      <a:accent2>
        <a:srgbClr val="9E9E9E"/>
      </a:accent2>
      <a:accent3>
        <a:srgbClr val="000000"/>
      </a:accent3>
      <a:accent4>
        <a:srgbClr val="395BC0"/>
      </a:accent4>
      <a:accent5>
        <a:srgbClr val="FF7005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5923</TotalTime>
  <Words>99</Words>
  <Application>Microsoft Office PowerPoint</Application>
  <PresentationFormat>Affichage à l'écran (16:9)</PresentationFormat>
  <Paragraphs>21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Trebuchet MS</vt:lpstr>
      <vt:lpstr>Source Sans Pro</vt:lpstr>
      <vt:lpstr>Arial</vt:lpstr>
      <vt:lpstr>Staatliches</vt:lpstr>
      <vt:lpstr>Oswald Medium</vt:lpstr>
      <vt:lpstr>Business &amp; Consulting Toolkit by Slidesgo</vt:lpstr>
      <vt:lpstr>Présentation PowerPoint</vt:lpstr>
      <vt:lpstr>Présentation PowerPoint</vt:lpstr>
      <vt:lpstr>Ai software</vt:lpstr>
      <vt:lpstr>Drone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msi</dc:creator>
  <cp:lastModifiedBy>win10</cp:lastModifiedBy>
  <cp:revision>158</cp:revision>
  <dcterms:modified xsi:type="dcterms:W3CDTF">2023-10-01T09:33:34Z</dcterms:modified>
</cp:coreProperties>
</file>