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5F216371-EF7B-431F-9D59-55FC3179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68" y="1367673"/>
            <a:ext cx="3281363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defRPr sz="2400"/>
            </a:pPr>
            <a:r>
              <a:rPr lang="en-US" sz="5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Object-Detection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386" y="4414180"/>
            <a:ext cx="3283345" cy="13008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2400"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Project by :-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2400"/>
            </a:pPr>
            <a:r>
              <a: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[Om Ashrit Patel]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2400"/>
            </a:pPr>
            <a:r>
              <a:rPr lang="en-US" sz="2400" dirty="0">
                <a:solidFill>
                  <a:schemeClr val="bg1"/>
                </a:solidFill>
              </a:rPr>
              <a:t>RA2211026030067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FFD157-D6B7-49C8-8010-8A653B16F6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2564" cy="6858000"/>
            <a:chOff x="1" y="0"/>
            <a:chExt cx="6270085" cy="6858000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4A1260A-F763-4B08-B3B0-9AB02E0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6084449" cy="6858000"/>
              <a:chOff x="1" y="0"/>
              <a:chExt cx="6084449" cy="6858000"/>
            </a:xfrm>
          </p:grpSpPr>
          <p:sp>
            <p:nvSpPr>
              <p:cNvPr id="126" name="Rectangle 35">
                <a:extLst>
                  <a:ext uri="{FF2B5EF4-FFF2-40B4-BE49-F238E27FC236}">
                    <a16:creationId xmlns:a16="http://schemas.microsoft.com/office/drawing/2014/main" id="{F3B18E67-E612-46F7-BB08-BBB14DF2B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35">
                <a:extLst>
                  <a:ext uri="{FF2B5EF4-FFF2-40B4-BE49-F238E27FC236}">
                    <a16:creationId xmlns:a16="http://schemas.microsoft.com/office/drawing/2014/main" id="{CF575B15-84F8-405E-851F-197ACA0B7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C6282AD-1695-490F-8FB6-BBAE001D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395368" y="0"/>
              <a:ext cx="874718" cy="6857455"/>
              <a:chOff x="5395368" y="0"/>
              <a:chExt cx="874718" cy="6857455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3E6E681-A750-4A32-9BF0-911FDF1D1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4000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458AF90-18B2-472F-A526-F65270C997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399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blue and purple background with white text&#10;&#10;Description automatically generated">
            <a:extLst>
              <a:ext uri="{FF2B5EF4-FFF2-40B4-BE49-F238E27FC236}">
                <a16:creationId xmlns:a16="http://schemas.microsoft.com/office/drawing/2014/main" id="{788727ED-36CD-0553-6407-E8667576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485" t="28740" r="8069" b="19132"/>
          <a:stretch/>
        </p:blipFill>
        <p:spPr>
          <a:xfrm>
            <a:off x="481590" y="1599963"/>
            <a:ext cx="3298032" cy="312268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endParaRPr lang="en-US" sz="4800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sz="4800" dirty="0">
                <a:solidFill>
                  <a:srgbClr val="FFFFFF"/>
                </a:solidFill>
              </a:rPr>
              <a:t>• Overview of YOLOv5</a:t>
            </a:r>
          </a:p>
          <a:p>
            <a:pPr>
              <a:defRPr sz="2400"/>
            </a:pPr>
            <a:r>
              <a:rPr sz="4800" dirty="0">
                <a:solidFill>
                  <a:srgbClr val="FFFFFF"/>
                </a:solidFill>
              </a:rPr>
              <a:t>• Real-time object detection</a:t>
            </a:r>
          </a:p>
          <a:p>
            <a:pPr>
              <a:defRPr sz="2400"/>
            </a:pPr>
            <a:r>
              <a:rPr sz="4800" dirty="0">
                <a:solidFill>
                  <a:srgbClr val="FFFFFF"/>
                </a:solidFill>
              </a:rPr>
              <a:t>• Applications in various fields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lang="en-IN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Implement YOLOv5 for object detection using a camera</a:t>
            </a: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Achieve </a:t>
            </a:r>
            <a:r>
              <a:rPr lang="en-US" dirty="0">
                <a:solidFill>
                  <a:srgbClr val="FFFFFF"/>
                </a:solidFill>
              </a:rPr>
              <a:t>most </a:t>
            </a:r>
            <a:r>
              <a:rPr dirty="0">
                <a:solidFill>
                  <a:srgbClr val="FFFFFF"/>
                </a:solidFill>
              </a:rPr>
              <a:t>accurate detection and real-time performance</a:t>
            </a: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Visualize detection results with bounding </a:t>
            </a:r>
            <a:r>
              <a:rPr lang="en-US" dirty="0">
                <a:solidFill>
                  <a:srgbClr val="FFFFFF"/>
                </a:solidFill>
              </a:rPr>
              <a:t>frames.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1. Setup the YOLOv5 environment</a:t>
            </a: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2. Load the YOLOv5 model</a:t>
            </a: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3. Capture video feed from the camera</a:t>
            </a: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4. Process frames and detect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8800" dirty="0">
                <a:solidFill>
                  <a:srgbClr val="FFFFFF"/>
                </a:solidFill>
              </a:rPr>
              <a:t>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</a:t>
            </a:r>
            <a:r>
              <a:rPr lang="en-US" dirty="0">
                <a:solidFill>
                  <a:srgbClr val="FFFFFF"/>
                </a:solidFill>
              </a:rPr>
              <a:t> Import libraries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Load the YOLOv5 model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Initialize the camera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Capture and process frames in a loop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</a:t>
            </a:r>
            <a:r>
              <a:rPr lang="en-US" dirty="0">
                <a:solidFill>
                  <a:srgbClr val="FFFFFF"/>
                </a:solidFill>
              </a:rPr>
              <a:t>Detect object and find what is it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8800" dirty="0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Ensuring accurate detection in varying light conditions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Optimizing performance for real-time processing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Handling different object sizes and orientations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Successful detection of multiple objects in real-time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Bounding boxes displayed on the detected objects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High accuracy with the YOLOv5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YOLOv5 is effective for real-time object detection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Potential applications in security, robotics, and automation</a:t>
            </a:r>
          </a:p>
          <a:p>
            <a:pPr>
              <a:defRPr sz="2400"/>
            </a:pPr>
            <a:endParaRPr lang="en-US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dirty="0">
                <a:solidFill>
                  <a:srgbClr val="FFFFFF"/>
                </a:solidFill>
              </a:rPr>
              <a:t>• Future improvements: model training on custom datasets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2400"/>
            </a:pPr>
            <a:r>
              <a:rPr sz="96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lang="en-US" sz="3600" dirty="0">
              <a:solidFill>
                <a:srgbClr val="FFFFFF"/>
              </a:solidFill>
            </a:endParaRPr>
          </a:p>
          <a:p>
            <a:pPr>
              <a:defRPr sz="2400"/>
            </a:pPr>
            <a:r>
              <a:rPr lang="en-US" sz="3600" dirty="0">
                <a:solidFill>
                  <a:srgbClr val="FFFFFF"/>
                </a:solidFill>
              </a:rPr>
              <a:t>• Future improvements: </a:t>
            </a:r>
          </a:p>
          <a:p>
            <a:pPr lvl="1">
              <a:defRPr sz="2400"/>
            </a:pPr>
            <a:r>
              <a:rPr lang="en-US" sz="3600" dirty="0">
                <a:solidFill>
                  <a:srgbClr val="FFFFFF"/>
                </a:solidFill>
              </a:rPr>
              <a:t>Real Time Application .</a:t>
            </a:r>
          </a:p>
          <a:p>
            <a:pPr lvl="1">
              <a:defRPr sz="2400"/>
            </a:pPr>
            <a:r>
              <a:rPr lang="en-US" sz="3600" dirty="0">
                <a:solidFill>
                  <a:srgbClr val="FFFFFF"/>
                </a:solidFill>
              </a:rPr>
              <a:t>Addition of Arduino .</a:t>
            </a:r>
          </a:p>
          <a:p>
            <a:pPr lvl="1">
              <a:defRPr sz="2400"/>
            </a:pPr>
            <a:r>
              <a:rPr lang="en-US" sz="3600" dirty="0">
                <a:solidFill>
                  <a:srgbClr val="FFFFFF"/>
                </a:solidFill>
              </a:rPr>
              <a:t>Could solve IRL problems .</a:t>
            </a:r>
          </a:p>
          <a:p>
            <a:pPr lvl="1">
              <a:defRPr sz="2400"/>
            </a:pPr>
            <a:r>
              <a:rPr lang="en-US" sz="3600" dirty="0">
                <a:solidFill>
                  <a:srgbClr val="FFFFFF"/>
                </a:solidFill>
              </a:rPr>
              <a:t>Contribution to society .</a:t>
            </a:r>
          </a:p>
          <a:p>
            <a:pPr lvl="1">
              <a:defRPr sz="2400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210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Object-Detection</vt:lpstr>
      <vt:lpstr>Introduction</vt:lpstr>
      <vt:lpstr>Project Goals</vt:lpstr>
      <vt:lpstr>Methodology</vt:lpstr>
      <vt:lpstr>Code Explanation</vt:lpstr>
      <vt:lpstr>Challenges Faced</vt:lpstr>
      <vt:lpstr>Results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om ashrit patel</dc:creator>
  <cp:keywords/>
  <dc:description>generated using python-pptx</dc:description>
  <cp:lastModifiedBy>om ashrit patel</cp:lastModifiedBy>
  <cp:revision>3</cp:revision>
  <dcterms:created xsi:type="dcterms:W3CDTF">2013-01-27T09:14:16Z</dcterms:created>
  <dcterms:modified xsi:type="dcterms:W3CDTF">2024-09-30T22:14:08Z</dcterms:modified>
  <cp:category/>
</cp:coreProperties>
</file>