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1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A1451-93CF-4F36-9370-5F00DC2E7964}" v="6" dt="2020-12-07T14:27:02.677"/>
    <p1510:client id="{AA042FDF-E8FE-4B40-8AC3-883443977088}" v="8" dt="2020-12-07T15:16:59.848"/>
    <p1510:client id="{C9D95825-872A-4DC3-8EFA-D9F9194746E9}" v="22" dt="2020-12-07T14:10:44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, Oliver" userId="3c35d172-95ef-47b9-9358-553ac6bebe2b" providerId="ADAL" clId="{AA042FDF-E8FE-4B40-8AC3-883443977088}"/>
    <pc:docChg chg="custSel modSld">
      <pc:chgData name="Mathias, Oliver" userId="3c35d172-95ef-47b9-9358-553ac6bebe2b" providerId="ADAL" clId="{AA042FDF-E8FE-4B40-8AC3-883443977088}" dt="2020-12-07T15:17:01.895" v="81" actId="2085"/>
      <pc:docMkLst>
        <pc:docMk/>
      </pc:docMkLst>
      <pc:sldChg chg="addSp delSp modSp">
        <pc:chgData name="Mathias, Oliver" userId="3c35d172-95ef-47b9-9358-553ac6bebe2b" providerId="ADAL" clId="{AA042FDF-E8FE-4B40-8AC3-883443977088}" dt="2020-12-07T15:17:01.895" v="81" actId="2085"/>
        <pc:sldMkLst>
          <pc:docMk/>
          <pc:sldMk cId="834691747" sldId="256"/>
        </pc:sldMkLst>
        <pc:spChg chg="mod">
          <ac:chgData name="Mathias, Oliver" userId="3c35d172-95ef-47b9-9358-553ac6bebe2b" providerId="ADAL" clId="{AA042FDF-E8FE-4B40-8AC3-883443977088}" dt="2020-12-07T15:16:35.547" v="76" actId="1076"/>
          <ac:spMkLst>
            <pc:docMk/>
            <pc:sldMk cId="834691747" sldId="256"/>
            <ac:spMk id="4" creationId="{126DF309-7F49-430E-BC7B-3DDF89288044}"/>
          </ac:spMkLst>
        </pc:spChg>
        <pc:spChg chg="add mod">
          <ac:chgData name="Mathias, Oliver" userId="3c35d172-95ef-47b9-9358-553ac6bebe2b" providerId="ADAL" clId="{AA042FDF-E8FE-4B40-8AC3-883443977088}" dt="2020-12-07T15:17:01.895" v="81" actId="2085"/>
          <ac:spMkLst>
            <pc:docMk/>
            <pc:sldMk cId="834691747" sldId="256"/>
            <ac:spMk id="5" creationId="{A8380743-21AB-4C1E-955C-81CA0B98780E}"/>
          </ac:spMkLst>
        </pc:spChg>
        <pc:spChg chg="mod">
          <ac:chgData name="Mathias, Oliver" userId="3c35d172-95ef-47b9-9358-553ac6bebe2b" providerId="ADAL" clId="{AA042FDF-E8FE-4B40-8AC3-883443977088}" dt="2020-12-07T15:15:54.031" v="67" actId="1076"/>
          <ac:spMkLst>
            <pc:docMk/>
            <pc:sldMk cId="834691747" sldId="256"/>
            <ac:spMk id="15" creationId="{9577E85B-439B-43B6-AF95-C1383F51C174}"/>
          </ac:spMkLst>
        </pc:spChg>
        <pc:spChg chg="add mod">
          <ac:chgData name="Mathias, Oliver" userId="3c35d172-95ef-47b9-9358-553ac6bebe2b" providerId="ADAL" clId="{AA042FDF-E8FE-4B40-8AC3-883443977088}" dt="2020-12-07T15:15:20.590" v="60" actId="164"/>
          <ac:spMkLst>
            <pc:docMk/>
            <pc:sldMk cId="834691747" sldId="256"/>
            <ac:spMk id="20" creationId="{6A163B6C-1AA7-4379-9B08-91254AC44492}"/>
          </ac:spMkLst>
        </pc:spChg>
        <pc:grpChg chg="del">
          <ac:chgData name="Mathias, Oliver" userId="3c35d172-95ef-47b9-9358-553ac6bebe2b" providerId="ADAL" clId="{AA042FDF-E8FE-4B40-8AC3-883443977088}" dt="2020-12-07T15:15:22.399" v="61" actId="478"/>
          <ac:grpSpMkLst>
            <pc:docMk/>
            <pc:sldMk cId="834691747" sldId="256"/>
            <ac:grpSpMk id="2" creationId="{32F7E7F7-3145-4DF5-B518-1C3C73863EB3}"/>
          </ac:grpSpMkLst>
        </pc:grpChg>
        <pc:grpChg chg="add mod">
          <ac:chgData name="Mathias, Oliver" userId="3c35d172-95ef-47b9-9358-553ac6bebe2b" providerId="ADAL" clId="{AA042FDF-E8FE-4B40-8AC3-883443977088}" dt="2020-12-07T15:15:48.996" v="66" actId="408"/>
          <ac:grpSpMkLst>
            <pc:docMk/>
            <pc:sldMk cId="834691747" sldId="256"/>
            <ac:grpSpMk id="3" creationId="{2BED0C61-22F2-4E36-B4C6-85BABF2787BA}"/>
          </ac:grpSpMkLst>
        </pc:grpChg>
        <pc:picChg chg="mod">
          <ac:chgData name="Mathias, Oliver" userId="3c35d172-95ef-47b9-9358-553ac6bebe2b" providerId="ADAL" clId="{AA042FDF-E8FE-4B40-8AC3-883443977088}" dt="2020-12-07T15:15:48.996" v="66" actId="408"/>
          <ac:picMkLst>
            <pc:docMk/>
            <pc:sldMk cId="834691747" sldId="256"/>
            <ac:picMk id="11" creationId="{AEBCFA8E-9818-4217-BC38-DE04BC3295C2}"/>
          </ac:picMkLst>
        </pc:picChg>
        <pc:picChg chg="mod">
          <ac:chgData name="Mathias, Oliver" userId="3c35d172-95ef-47b9-9358-553ac6bebe2b" providerId="ADAL" clId="{AA042FDF-E8FE-4B40-8AC3-883443977088}" dt="2020-12-07T15:15:48.996" v="66" actId="408"/>
          <ac:picMkLst>
            <pc:docMk/>
            <pc:sldMk cId="834691747" sldId="256"/>
            <ac:picMk id="12" creationId="{23FF7176-7776-405F-B8FF-B06911A102CF}"/>
          </ac:picMkLst>
        </pc:picChg>
        <pc:picChg chg="add mod">
          <ac:chgData name="Mathias, Oliver" userId="3c35d172-95ef-47b9-9358-553ac6bebe2b" providerId="ADAL" clId="{AA042FDF-E8FE-4B40-8AC3-883443977088}" dt="2020-12-07T15:15:20.590" v="60" actId="164"/>
          <ac:picMkLst>
            <pc:docMk/>
            <pc:sldMk cId="834691747" sldId="256"/>
            <ac:picMk id="19" creationId="{8F54BAC7-6C8F-413A-BEC1-0D523BD71EF6}"/>
          </ac:picMkLst>
        </pc:picChg>
        <pc:picChg chg="add mod">
          <ac:chgData name="Mathias, Oliver" userId="3c35d172-95ef-47b9-9358-553ac6bebe2b" providerId="ADAL" clId="{AA042FDF-E8FE-4B40-8AC3-883443977088}" dt="2020-12-07T15:15:20.590" v="60" actId="164"/>
          <ac:picMkLst>
            <pc:docMk/>
            <pc:sldMk cId="834691747" sldId="256"/>
            <ac:picMk id="21" creationId="{ABABA6C4-CC2D-4E23-AA76-19AEC9B8D1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6974-F449-4DEF-BD91-8CC5F2FA5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D19E0-DD8E-47CE-926E-FD1461756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AEDC8-5626-40F3-A9DB-183D2869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B51-6A5B-428B-A257-7A6897A8455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0B25F-F14B-40F9-A62C-4D8EBB02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B606-642A-4DA2-B721-BA70D7CD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9A7-5758-4044-9691-7D0F0B4D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4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CB99-6FCE-46D5-8CE0-AED6629B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077A0-2388-4F94-9D43-9F779E80C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B4848-F5D7-45B3-8611-67F29607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B51-6A5B-428B-A257-7A6897A8455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D20F5-2F5C-48B5-82C7-F9F6AB41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78581-B083-4E0E-80BC-858AE746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9A7-5758-4044-9691-7D0F0B4D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5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D4F42-3E8E-4BD4-9A3E-61F0D0C50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6C254-3B77-4F69-A263-BF5ECE6EA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979BC-AAEA-47C0-B9EB-18EC8A3E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B51-6A5B-428B-A257-7A6897A8455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84461-9287-470A-A851-6FBDDD95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95C65-090B-4A1E-805A-BC8D7507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9A7-5758-4044-9691-7D0F0B4D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0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EC5B-2CC4-4E13-B551-DDA39650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5EE9-7C9D-4B8D-A5EB-7D624EE63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72E56-D1C2-42FB-A173-63B3DC3A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B51-6A5B-428B-A257-7A6897A8455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A9E0B-2833-4F53-B33A-6C639E66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12CE8-B028-4B52-848A-C104D99B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9A7-5758-4044-9691-7D0F0B4D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6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2E5A-1BE4-4C30-A69C-84B0C901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D5719-7F6B-4981-A117-12F5260D8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121E7-60B0-4C7F-8A8A-7472EEBE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B51-6A5B-428B-A257-7A6897A8455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0296B-279D-4125-BD71-7E738B3C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6E63A-F548-4E19-ADA4-C363FB21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9A7-5758-4044-9691-7D0F0B4D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1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6C3B-2FE2-4A5E-9329-A303A39D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6FB5-A22C-426D-9AEF-34C59A347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7D9D0-3B18-487C-83A5-E788BCDED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8B681-CB11-45E0-8156-7A0FF43C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B51-6A5B-428B-A257-7A6897A8455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656C3-3F92-4800-B5D3-F8D89EC4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8E0A8-A91D-42CA-897F-E2F83450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9A7-5758-4044-9691-7D0F0B4D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1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9092-C8DE-4EE3-A46F-0BD6786D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52A8-1DC9-45A3-B0D1-F8EFC59E2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3F9E7-5925-4BF1-844F-8EC16F428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63D54-FB45-44A2-9193-1D937720A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83839-375E-463E-BDB0-300A74382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65178-B593-47B8-9C6F-E90966A1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B51-6A5B-428B-A257-7A6897A8455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E23D7-67C7-48F8-AE76-234B8ECD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A005C1-6F03-4246-A8C3-FD6C6441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9A7-5758-4044-9691-7D0F0B4D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D7C0-7FE7-4D83-AD4D-7554DD8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299CA-D42D-4EC5-8F6B-55357D8A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B51-6A5B-428B-A257-7A6897A8455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DEDF0-FE24-4873-BA94-92C970D5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92836-3504-4473-A645-F78B223B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9A7-5758-4044-9691-7D0F0B4D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4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4EF71-7CB3-4550-8803-B4A4865B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B51-6A5B-428B-A257-7A6897A8455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948E0-4892-493A-BF11-13CE41A1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3518F-8ECD-4728-836B-2ABC00FB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9A7-5758-4044-9691-7D0F0B4D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0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8D45-DCF0-49F6-8C9F-8BFD4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2A1B1-3DB9-44B4-AC7C-C5AA3D44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64B3C-6732-428F-A2D4-5DE93C680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4F8AE-3863-4309-814B-C27621FA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B51-6A5B-428B-A257-7A6897A8455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A7236-AD5F-4108-AAA1-0CBD3F70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E6B1E-D067-40E0-A167-91EB8E4D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9A7-5758-4044-9691-7D0F0B4D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0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E1D6-9A46-4152-936D-76750517B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11768-4F6E-46A7-AA95-2F9B56653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3D40D-BBAA-4FF3-86FB-696B55B37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C7634-FBA2-4401-A725-E025B876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B51-6A5B-428B-A257-7A6897A8455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663D3-62E3-4276-A35B-65EEC618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34EF0-C198-4D2B-8BE8-5FA0F5F1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9A7-5758-4044-9691-7D0F0B4D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7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DB05F-59B0-4E9F-B6BD-3B110FE6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E8340-5F26-4393-BC1A-A7D05D594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28D19-39BC-4893-A3B2-E3FF4AE50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8BB51-6A5B-428B-A257-7A6897A8455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426D3-F435-4235-AA94-CB3D33C82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9136-565A-46E8-B034-49FCBEDBA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B49A7-5758-4044-9691-7D0F0B4D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9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DF309-7F49-430E-BC7B-3DDF89288044}"/>
              </a:ext>
            </a:extLst>
          </p:cNvPr>
          <p:cNvSpPr/>
          <p:nvPr/>
        </p:nvSpPr>
        <p:spPr>
          <a:xfrm>
            <a:off x="994734" y="771364"/>
            <a:ext cx="10357733" cy="5625815"/>
          </a:xfrm>
          <a:prstGeom prst="rect">
            <a:avLst/>
          </a:prstGeom>
          <a:solidFill>
            <a:srgbClr val="003F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25006-FCD7-452F-BE4C-D428BAB7D5C3}"/>
              </a:ext>
            </a:extLst>
          </p:cNvPr>
          <p:cNvSpPr txBox="1"/>
          <p:nvPr/>
        </p:nvSpPr>
        <p:spPr>
          <a:xfrm>
            <a:off x="4623402" y="1352317"/>
            <a:ext cx="3149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PROPERTY OF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74BF2-A139-40CD-9E6D-DE51E87B84D3}"/>
              </a:ext>
            </a:extLst>
          </p:cNvPr>
          <p:cNvSpPr txBox="1"/>
          <p:nvPr/>
        </p:nvSpPr>
        <p:spPr>
          <a:xfrm>
            <a:off x="2244876" y="1620762"/>
            <a:ext cx="7906655" cy="1200329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pPr algn="ctr"/>
            <a:r>
              <a:rPr lang="en-US" sz="7200" b="1" spc="600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AVONLEA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83F86C-6F81-4F43-95B1-9F23CAA86E78}"/>
              </a:ext>
            </a:extLst>
          </p:cNvPr>
          <p:cNvSpPr txBox="1"/>
          <p:nvPr/>
        </p:nvSpPr>
        <p:spPr>
          <a:xfrm>
            <a:off x="4285437" y="2644798"/>
            <a:ext cx="3906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HOMEOWNERS ASSOCIATION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BCFA8E-9818-4217-BC38-DE04BC329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019" y="3248239"/>
            <a:ext cx="1528879" cy="1463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FF7176-7776-405F-B8FF-B06911A10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913" y="3248239"/>
            <a:ext cx="1492158" cy="14630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C0468D-E941-49F9-9456-44182357FFBB}"/>
              </a:ext>
            </a:extLst>
          </p:cNvPr>
          <p:cNvSpPr txBox="1"/>
          <p:nvPr/>
        </p:nvSpPr>
        <p:spPr>
          <a:xfrm>
            <a:off x="2499586" y="4914610"/>
            <a:ext cx="185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PLEASE 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SMOKING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77E85B-439B-43B6-AF95-C1383F51C174}"/>
              </a:ext>
            </a:extLst>
          </p:cNvPr>
          <p:cNvSpPr txBox="1"/>
          <p:nvPr/>
        </p:nvSpPr>
        <p:spPr>
          <a:xfrm>
            <a:off x="5166376" y="4914610"/>
            <a:ext cx="185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TRAILS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 AT DUSK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238659-6099-4799-B826-67DE5167E330}"/>
              </a:ext>
            </a:extLst>
          </p:cNvPr>
          <p:cNvSpPr txBox="1"/>
          <p:nvPr/>
        </p:nvSpPr>
        <p:spPr>
          <a:xfrm>
            <a:off x="7682893" y="4914610"/>
            <a:ext cx="2684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THANK YOU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USING TRASH BINS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ED0C61-22F2-4E36-B4C6-85BABF2787BA}"/>
              </a:ext>
            </a:extLst>
          </p:cNvPr>
          <p:cNvGrpSpPr/>
          <p:nvPr/>
        </p:nvGrpSpPr>
        <p:grpSpPr>
          <a:xfrm>
            <a:off x="8173846" y="3248239"/>
            <a:ext cx="1528879" cy="1463040"/>
            <a:chOff x="9724013" y="3268726"/>
            <a:chExt cx="1528879" cy="146304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F54BAC7-6C8F-413A-BEC1-0D523BD71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24013" y="3268726"/>
              <a:ext cx="1528879" cy="14630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163B6C-1AA7-4379-9B08-91254AC44492}"/>
                </a:ext>
              </a:extLst>
            </p:cNvPr>
            <p:cNvSpPr/>
            <p:nvPr/>
          </p:nvSpPr>
          <p:spPr>
            <a:xfrm>
              <a:off x="9824264" y="3374413"/>
              <a:ext cx="1287728" cy="1223654"/>
            </a:xfrm>
            <a:prstGeom prst="rect">
              <a:avLst/>
            </a:prstGeom>
            <a:solidFill>
              <a:srgbClr val="003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BABA6C4-CC2D-4E23-AA76-19AEC9B8D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202" b="95365" l="9577" r="89577">
                          <a14:foregroundMark x1="72958" y1="33604" x2="72958" y2="33604"/>
                          <a14:foregroundMark x1="79061" y1="70104" x2="79061" y2="70104"/>
                          <a14:foregroundMark x1="71831" y1="11124" x2="71831" y2="11124"/>
                          <a14:foregroundMark x1="69765" y1="4519" x2="69765" y2="4519"/>
                          <a14:foregroundMark x1="69484" y1="2549" x2="69484" y2="2549"/>
                          <a14:foregroundMark x1="67887" y1="2433" x2="67887" y2="2433"/>
                          <a14:foregroundMark x1="48263" y1="21900" x2="48263" y2="21900"/>
                          <a14:foregroundMark x1="34836" y1="91425" x2="34836" y2="91425"/>
                          <a14:foregroundMark x1="29859" y1="92468" x2="29390" y2="92468"/>
                          <a14:foregroundMark x1="19061" y1="91889" x2="19061" y2="91889"/>
                          <a14:foregroundMark x1="21690" y1="95365" x2="21690" y2="95365"/>
                          <a14:foregroundMark x1="25258" y1="41136" x2="25258" y2="41136"/>
                          <a14:foregroundMark x1="81315" y1="38007" x2="81315" y2="38007"/>
                          <a14:foregroundMark x1="79061" y1="37775" x2="79061" y2="37775"/>
                          <a14:foregroundMark x1="80376" y1="40324" x2="67793" y2="25492"/>
                          <a14:foregroundMark x1="81784" y1="74044" x2="73521" y2="58980"/>
                        </a14:backgroundRemoval>
                      </a14:imgEffect>
                      <a14:imgEffect>
                        <a14:colorTemperature colorTemp="112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919771" y="3535075"/>
              <a:ext cx="1192221" cy="966090"/>
            </a:xfrm>
            <a:prstGeom prst="rect">
              <a:avLst/>
            </a:prstGeom>
            <a:noFill/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8380743-21AB-4C1E-955C-81CA0B98780E}"/>
              </a:ext>
            </a:extLst>
          </p:cNvPr>
          <p:cNvSpPr/>
          <p:nvPr/>
        </p:nvSpPr>
        <p:spPr>
          <a:xfrm>
            <a:off x="8253597" y="4012472"/>
            <a:ext cx="234333" cy="344438"/>
          </a:xfrm>
          <a:prstGeom prst="rect">
            <a:avLst/>
          </a:prstGeom>
          <a:solidFill>
            <a:srgbClr val="003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E123FFB3563C4C80BED2D7ADC34805" ma:contentTypeVersion="13" ma:contentTypeDescription="Create a new document." ma:contentTypeScope="" ma:versionID="b8fdfb8264b76f26bd0228e1d3a687fe">
  <xsd:schema xmlns:xsd="http://www.w3.org/2001/XMLSchema" xmlns:xs="http://www.w3.org/2001/XMLSchema" xmlns:p="http://schemas.microsoft.com/office/2006/metadata/properties" xmlns:ns3="ffa8a362-4a76-4dc0-951c-d546520a2a5a" xmlns:ns4="5cb7d95f-e878-4ec3-984d-0630c8625771" targetNamespace="http://schemas.microsoft.com/office/2006/metadata/properties" ma:root="true" ma:fieldsID="62be894ca9bd4eb87eda5349a8094adb" ns3:_="" ns4:_="">
    <xsd:import namespace="ffa8a362-4a76-4dc0-951c-d546520a2a5a"/>
    <xsd:import namespace="5cb7d95f-e878-4ec3-984d-0630c86257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a8a362-4a76-4dc0-951c-d546520a2a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b7d95f-e878-4ec3-984d-0630c862577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6632F7-AF4D-4189-BC42-5126FD3284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a8a362-4a76-4dc0-951c-d546520a2a5a"/>
    <ds:schemaRef ds:uri="5cb7d95f-e878-4ec3-984d-0630c86257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89730A-2C6E-4C0B-9D9F-C3E20F1212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C5BF5-BCCA-4D41-A34D-E061E45257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Bodoni MT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Mathias, Oliver</dc:creator>
  <cp:lastModifiedBy>Mathias, Oliver</cp:lastModifiedBy>
  <cp:revision>4</cp:revision>
  <dcterms:created xsi:type="dcterms:W3CDTF">2020-12-07T13:22:31Z</dcterms:created>
  <dcterms:modified xsi:type="dcterms:W3CDTF">2020-12-07T15:17:03Z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0x01010028E123FFB3563C4C80BED2D7ADC34805</vt:lpwstr>
  </property>
</Properties>
</file>