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1451-93CF-4F36-9370-5F00DC2E7964}" v="6" dt="2020-12-07T14:27:02.677"/>
    <p1510:client id="{C9D95825-872A-4DC3-8EFA-D9F9194746E9}" v="22" dt="2020-12-07T14:10:4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6974-F449-4DEF-BD91-8CC5F2FA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19E0-DD8E-47CE-926E-FD1461756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EDC8-5626-40F3-A9DB-183D2869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B25F-F14B-40F9-A62C-4D8EBB02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606-642A-4DA2-B721-BA70D7CD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CB99-6FCE-46D5-8CE0-AED6629B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077A0-2388-4F94-9D43-9F779E80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4848-F5D7-45B3-8611-67F29607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20F5-2F5C-48B5-82C7-F9F6AB4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8581-B083-4E0E-80BC-858AE74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D4F42-3E8E-4BD4-9A3E-61F0D0C50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254-3B77-4F69-A263-BF5ECE6E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79BC-AAEA-47C0-B9EB-18EC8A3E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4461-9287-470A-A851-6FBDDD95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5C65-090B-4A1E-805A-BC8D7507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EC5B-2CC4-4E13-B551-DDA39650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5EE9-7C9D-4B8D-A5EB-7D624EE6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2E56-D1C2-42FB-A173-63B3DC3A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9E0B-2833-4F53-B33A-6C639E66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2CE8-B028-4B52-848A-C104D99B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2E5A-1BE4-4C30-A69C-84B0C901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5719-7F6B-4981-A117-12F5260D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21E7-60B0-4C7F-8A8A-7472EEBE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296B-279D-4125-BD71-7E738B3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E63A-F548-4E19-ADA4-C363FB2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6C3B-2FE2-4A5E-9329-A303A39D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FB5-A22C-426D-9AEF-34C59A34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D9D0-3B18-487C-83A5-E788BCDED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B681-CB11-45E0-8156-7A0FF43C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56C3-3F92-4800-B5D3-F8D89EC4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E0A8-A91D-42CA-897F-E2F8345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9092-C8DE-4EE3-A46F-0BD6786D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52A8-1DC9-45A3-B0D1-F8EFC59E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F9E7-5925-4BF1-844F-8EC16F42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3D54-FB45-44A2-9193-1D937720A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83839-375E-463E-BDB0-300A74382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65178-B593-47B8-9C6F-E90966A1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E23D7-67C7-48F8-AE76-234B8EC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005C1-6F03-4246-A8C3-FD6C6441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D7C0-7FE7-4D83-AD4D-7554DD8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299CA-D42D-4EC5-8F6B-55357D8A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DEDF0-FE24-4873-BA94-92C970D5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2836-3504-4473-A645-F78B223B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EF71-7CB3-4550-8803-B4A4865B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948E0-4892-493A-BF11-13CE41A1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518F-8ECD-4728-836B-2ABC00F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45-DCF0-49F6-8C9F-8BFD4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A1B1-3DB9-44B4-AC7C-C5AA3D44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64B3C-6732-428F-A2D4-5DE93C68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F8AE-3863-4309-814B-C27621FA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7236-AD5F-4108-AAA1-0CBD3F70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6B1E-D067-40E0-A167-91EB8E4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1D6-9A46-4152-936D-76750517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1768-4F6E-46A7-AA95-2F9B5665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D40D-BBAA-4FF3-86FB-696B55B3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C7634-FBA2-4401-A725-E025B87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63D3-62E3-4276-A35B-65EEC618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34EF0-C198-4D2B-8BE8-5FA0F5F1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DB05F-59B0-4E9F-B6BD-3B110FE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8340-5F26-4393-BC1A-A7D05D59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8D19-39BC-4893-A3B2-E3FF4AE5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BB51-6A5B-428B-A257-7A6897A8455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6D3-F435-4235-AA94-CB3D33C82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9136-565A-46E8-B034-49FCBEDB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49A7-5758-4044-9691-7D0F0B4D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DF309-7F49-430E-BC7B-3DDF89288044}"/>
              </a:ext>
            </a:extLst>
          </p:cNvPr>
          <p:cNvSpPr/>
          <p:nvPr/>
        </p:nvSpPr>
        <p:spPr>
          <a:xfrm>
            <a:off x="1007035" y="754962"/>
            <a:ext cx="10357733" cy="5625815"/>
          </a:xfrm>
          <a:prstGeom prst="rect">
            <a:avLst/>
          </a:prstGeom>
          <a:solidFill>
            <a:srgbClr val="003F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25006-FCD7-452F-BE4C-D428BAB7D5C3}"/>
              </a:ext>
            </a:extLst>
          </p:cNvPr>
          <p:cNvSpPr txBox="1"/>
          <p:nvPr/>
        </p:nvSpPr>
        <p:spPr>
          <a:xfrm>
            <a:off x="4623402" y="1352317"/>
            <a:ext cx="314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PROPERTY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74BF2-A139-40CD-9E6D-DE51E87B84D3}"/>
              </a:ext>
            </a:extLst>
          </p:cNvPr>
          <p:cNvSpPr txBox="1"/>
          <p:nvPr/>
        </p:nvSpPr>
        <p:spPr>
          <a:xfrm>
            <a:off x="2244876" y="1620762"/>
            <a:ext cx="7906655" cy="1200329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AVONLEA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3F86C-6F81-4F43-95B1-9F23CAA86E78}"/>
              </a:ext>
            </a:extLst>
          </p:cNvPr>
          <p:cNvSpPr txBox="1"/>
          <p:nvPr/>
        </p:nvSpPr>
        <p:spPr>
          <a:xfrm>
            <a:off x="4285437" y="2644798"/>
            <a:ext cx="390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HOMEOWNERS ASSOCIATION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CFA8E-9818-4217-BC38-DE04BC32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89" y="3268726"/>
            <a:ext cx="15288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F7176-7776-405F-B8FF-B06911A1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12" y="3268726"/>
            <a:ext cx="1492158" cy="146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C0468D-E941-49F9-9456-44182357FFBB}"/>
              </a:ext>
            </a:extLst>
          </p:cNvPr>
          <p:cNvSpPr txBox="1"/>
          <p:nvPr/>
        </p:nvSpPr>
        <p:spPr>
          <a:xfrm>
            <a:off x="2499586" y="4914610"/>
            <a:ext cx="185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PLEASE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SMOKING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7E85B-439B-43B6-AF95-C1383F51C174}"/>
              </a:ext>
            </a:extLst>
          </p:cNvPr>
          <p:cNvSpPr txBox="1"/>
          <p:nvPr/>
        </p:nvSpPr>
        <p:spPr>
          <a:xfrm>
            <a:off x="5309301" y="4914610"/>
            <a:ext cx="185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TRAILS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AT DUSK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F7E7F7-3145-4DF5-B518-1C3C73863EB3}"/>
              </a:ext>
            </a:extLst>
          </p:cNvPr>
          <p:cNvGrpSpPr/>
          <p:nvPr/>
        </p:nvGrpSpPr>
        <p:grpSpPr>
          <a:xfrm>
            <a:off x="8137122" y="3268726"/>
            <a:ext cx="1528879" cy="1463040"/>
            <a:chOff x="8137122" y="3268726"/>
            <a:chExt cx="1528879" cy="14630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C576AE-6311-445D-9819-397FFD6E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7122" y="3268726"/>
              <a:ext cx="1528879" cy="146304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750144-A31B-4DF1-9088-21077E3B8AD8}"/>
                </a:ext>
              </a:extLst>
            </p:cNvPr>
            <p:cNvSpPr/>
            <p:nvPr/>
          </p:nvSpPr>
          <p:spPr>
            <a:xfrm>
              <a:off x="8237373" y="3374413"/>
              <a:ext cx="1287728" cy="1223654"/>
            </a:xfrm>
            <a:prstGeom prst="rect">
              <a:avLst/>
            </a:prstGeom>
            <a:solidFill>
              <a:srgbClr val="003F1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F8E236-B37A-47C3-B000-B1615479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80860" y="3513752"/>
              <a:ext cx="1192221" cy="966090"/>
            </a:xfrm>
            <a:prstGeom prst="rect">
              <a:avLst/>
            </a:prstGeom>
            <a:noFill/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238659-6099-4799-B826-67DE5167E330}"/>
              </a:ext>
            </a:extLst>
          </p:cNvPr>
          <p:cNvSpPr txBox="1"/>
          <p:nvPr/>
        </p:nvSpPr>
        <p:spPr>
          <a:xfrm>
            <a:off x="7682893" y="4914610"/>
            <a:ext cx="268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THANK YOU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USING TRASH BINS</a:t>
            </a:r>
          </a:p>
        </p:txBody>
      </p:sp>
    </p:spTree>
    <p:extLst>
      <p:ext uri="{BB962C8B-B14F-4D97-AF65-F5344CB8AC3E}">
        <p14:creationId xmlns:p14="http://schemas.microsoft.com/office/powerpoint/2010/main" val="8346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123FFB3563C4C80BED2D7ADC34805" ma:contentTypeVersion="13" ma:contentTypeDescription="Create a new document." ma:contentTypeScope="" ma:versionID="b8fdfb8264b76f26bd0228e1d3a687fe">
  <xsd:schema xmlns:xsd="http://www.w3.org/2001/XMLSchema" xmlns:xs="http://www.w3.org/2001/XMLSchema" xmlns:p="http://schemas.microsoft.com/office/2006/metadata/properties" xmlns:ns3="ffa8a362-4a76-4dc0-951c-d546520a2a5a" xmlns:ns4="5cb7d95f-e878-4ec3-984d-0630c8625771" targetNamespace="http://schemas.microsoft.com/office/2006/metadata/properties" ma:root="true" ma:fieldsID="62be894ca9bd4eb87eda5349a8094adb" ns3:_="" ns4:_="">
    <xsd:import namespace="ffa8a362-4a76-4dc0-951c-d546520a2a5a"/>
    <xsd:import namespace="5cb7d95f-e878-4ec3-984d-0630c86257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8a362-4a76-4dc0-951c-d546520a2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7d95f-e878-4ec3-984d-0630c86257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6632F7-AF4D-4189-BC42-5126FD3284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8a362-4a76-4dc0-951c-d546520a2a5a"/>
    <ds:schemaRef ds:uri="5cb7d95f-e878-4ec3-984d-0630c8625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1C5BF5-BCCA-4D41-A34D-E061E4525711}">
  <ds:schemaRefs>
    <ds:schemaRef ds:uri="http://schemas.openxmlformats.org/package/2006/metadata/core-properties"/>
    <ds:schemaRef ds:uri="http://purl.org/dc/elements/1.1/"/>
    <ds:schemaRef ds:uri="http://purl.org/dc/terms/"/>
    <ds:schemaRef ds:uri="5cb7d95f-e878-4ec3-984d-0630c8625771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ffa8a362-4a76-4dc0-951c-d546520a2a5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89730A-2C6E-4C0B-9D9F-C3E20F1212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Mathias, Oliver</dc:creator>
  <cp:lastModifiedBy>Mathias, Oliver</cp:lastModifiedBy>
  <cp:revision>4</cp:revision>
  <dcterms:created xsi:type="dcterms:W3CDTF">2020-12-07T13:22:31Z</dcterms:created>
  <dcterms:modified xsi:type="dcterms:W3CDTF">2020-12-07T14:39:50Z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0x01010028E123FFB3563C4C80BED2D7ADC34805</vt:lpwstr>
  </property>
</Properties>
</file>