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4" r:id="rId3"/>
    <p:sldId id="271" r:id="rId4"/>
    <p:sldId id="266" r:id="rId5"/>
    <p:sldId id="263" r:id="rId6"/>
    <p:sldId id="267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/>
    <p:restoredTop sz="94707"/>
  </p:normalViewPr>
  <p:slideViewPr>
    <p:cSldViewPr snapToGrid="0">
      <p:cViewPr>
        <p:scale>
          <a:sx n="156" d="100"/>
          <a:sy n="156" d="100"/>
        </p:scale>
        <p:origin x="6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A9D-8DB6-02D6-84A9-A62F2D4B2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F4568-F60C-62DB-5AF6-86616054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F9E4-5A62-69F4-BF82-23C70034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652D-6E58-71A2-75C6-61231DE7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CB97-2FFC-559D-8508-791C492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30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EFE0-C078-F84F-F67E-EF12CAB7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269E-4C11-1134-6B69-739CC2FB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39FC-21E8-78B6-2F2A-CA660994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F9C0-AF3B-87D9-C8D1-2A465B05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D5AC-6C41-D4C5-2B86-0124B758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68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BF106-031F-88DF-0EF4-D234FA28D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A233-85E2-A684-F628-F90AA060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F530-58E2-D1B0-FD6C-21A5102C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FA56-6BDF-919F-799E-61777CAF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EA19-D80D-FDEF-5B37-2F9E57B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18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782-C4BE-A5A4-FC7B-260F6B3E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B608-D936-D6EE-58DD-E1B4C585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181D-C70E-5E96-765D-8E88ABF6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53E0-970E-1256-8A1D-B1A500B2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6307-CDE0-EA31-216A-466538E8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347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FBAE-EFD0-665D-331F-350243B5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EE42-4038-649B-682F-4EBAB248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41473-296C-8E71-7B30-ADC0B221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23E2E-E87B-5834-DAB9-621E424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646E-CD87-B80A-3823-E9A0FD1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70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446E-A68A-5512-FAE0-CBB64AAD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0AFD-8F5E-F8DC-28C0-4576EC1C4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208B5-8501-FDBD-D91E-2FCC4E3E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7E1C9-B68C-2946-59EA-66FF0109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2298-D99A-B4B0-77A2-116BFC57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B1675-A103-5712-3E11-328B17F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33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450-092C-EDD3-CFA9-C3AE0D9E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CB30-95CF-8109-B80D-BAB52593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E384-9CE9-817D-D512-3AED13AF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031D6-A915-4521-0876-C7A117AE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45C54-6068-7D7E-1958-BA8498E5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E91C2-12E9-2780-BC55-27C8E029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67D77-DFE9-6F0E-EC00-B5C164FA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40A9A-933E-EC44-8673-1E7BC3A3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965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5D0-6476-25C3-F5DA-ED2D5648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F55F1-632E-ED54-8F1B-CA7EEAA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68E4B-69B5-173D-0568-C5A1CAEF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DA57-5012-D901-78BE-4B60D6C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470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3324-5667-E9AC-CE99-FB4DC790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F0F25-1D22-784B-06A5-5EA65041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93578-62BA-C5FE-388C-E51B312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762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F284-9425-79E0-502C-125B585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FFB9-FB48-1C4D-A62A-DEAC1E24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2F6E-1C4C-E814-48B3-180A90A48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6DC0-8E6A-BA66-4971-6A26B755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178C-3952-B05A-019B-F8A6CC0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157E-D869-F7FD-D6A9-D5293A6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945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5B7D-00C1-4D0C-B40A-513C8658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9F832-77BD-F55A-AD22-90FA704C2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D7FE-3897-35A3-3226-5B7C582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1BE0-4012-F734-B9A7-E164BDC2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C62-253C-8C36-6CA6-EAE831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7566-9CF8-2821-75F2-6EB532A8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92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645EF-EF9E-A1D8-0A83-E8B110C5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0DAC9-1323-F627-33AD-03308B69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B41E-ECEA-1D5A-04AE-389DD0D40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DA199-8804-7E48-AFB6-9B1372757A77}" type="datetimeFigureOut">
              <a:rPr lang="en-FR" smtClean="0"/>
              <a:t>23/05/2024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3125-26AB-D03D-D10D-C06337957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4530-66AE-A3A3-0BB4-65C2D8890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5AEF4-2770-5B4A-8215-CC09D6A5060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74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CB98-327D-09CD-B02B-6F72D85E4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TWTB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A1D-F98B-80B2-D722-11B09365D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34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D0E-B3EA-F1A1-1A04-40034541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Interference filters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7958-ABB9-E4D8-D1A9-C471CE5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4" y="1690688"/>
            <a:ext cx="4369034" cy="17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E72E1-CE70-B459-E621-BABCC58F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34" y="1621459"/>
            <a:ext cx="5487805" cy="2245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7B8C6-92E9-5AA1-6982-332877C032BC}"/>
              </a:ext>
            </a:extLst>
          </p:cNvPr>
          <p:cNvSpPr txBox="1"/>
          <p:nvPr/>
        </p:nvSpPr>
        <p:spPr>
          <a:xfrm>
            <a:off x="328327" y="3964467"/>
            <a:ext cx="100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Interference filters have a </a:t>
            </a:r>
            <a:r>
              <a:rPr lang="en-SG" dirty="0" err="1"/>
              <a:t>tunable</a:t>
            </a:r>
            <a:r>
              <a:rPr lang="en-SG" dirty="0"/>
              <a:t> wavelength but a (nearly) constant bandwidth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2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D0E-B3EA-F1A1-1A04-40034541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Tunable</a:t>
            </a:r>
            <a:r>
              <a:rPr lang="en-SG" dirty="0"/>
              <a:t> bandwidth with 2 interference filters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7958-ABB9-E4D8-D1A9-C471CE5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4" y="1690688"/>
            <a:ext cx="4369034" cy="17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E72E1-CE70-B459-E621-BABCC58F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34" y="1621459"/>
            <a:ext cx="5487805" cy="2245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7B8C6-92E9-5AA1-6982-332877C032BC}"/>
              </a:ext>
            </a:extLst>
          </p:cNvPr>
          <p:cNvSpPr txBox="1"/>
          <p:nvPr/>
        </p:nvSpPr>
        <p:spPr>
          <a:xfrm>
            <a:off x="328327" y="3964467"/>
            <a:ext cx="987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Stack filters! With 2 bandpass we can have </a:t>
            </a:r>
            <a:r>
              <a:rPr lang="en-SG" dirty="0" err="1"/>
              <a:t>tunable</a:t>
            </a:r>
            <a:r>
              <a:rPr lang="en-SG" dirty="0"/>
              <a:t> bandwidth </a:t>
            </a:r>
            <a:r>
              <a:rPr lang="en-SG" dirty="0" err="1"/>
              <a:t>tunable</a:t>
            </a:r>
            <a:r>
              <a:rPr lang="en-SG" dirty="0"/>
              <a:t> wavelength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966E6-B0F8-2E6B-DC66-F9BE6415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7" y="4501576"/>
            <a:ext cx="7940313" cy="2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BBF0-E298-9D45-5323-1441A22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Tunable</a:t>
            </a:r>
            <a:r>
              <a:rPr lang="en-SG" dirty="0"/>
              <a:t> bandwidth </a:t>
            </a:r>
            <a:r>
              <a:rPr lang="en-SG" dirty="0" err="1"/>
              <a:t>tunable</a:t>
            </a:r>
            <a:r>
              <a:rPr lang="en-SG" dirty="0"/>
              <a:t> wavelength filter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8A0B-12AD-C365-F6C9-377170B2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Zoom-in view of the </a:t>
            </a:r>
            <a:r>
              <a:rPr lang="en-SG" dirty="0" err="1"/>
              <a:t>center</a:t>
            </a:r>
            <a:r>
              <a:rPr lang="en-SG" dirty="0"/>
              <a:t> wavelengths of interest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329488-D21F-932D-3BF6-E2511241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90" y="3945235"/>
            <a:ext cx="10351315" cy="2886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1E686-1702-35B9-72D2-B0068C32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5" y="1303111"/>
            <a:ext cx="10294050" cy="2774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217A21-3567-3A59-EF68-C4F515A193CC}"/>
              </a:ext>
            </a:extLst>
          </p:cNvPr>
          <p:cNvSpPr/>
          <p:nvPr/>
        </p:nvSpPr>
        <p:spPr>
          <a:xfrm>
            <a:off x="669471" y="4016829"/>
            <a:ext cx="10817679" cy="28411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167ED-0B39-894E-A012-FC9F0BC0BD41}"/>
              </a:ext>
            </a:extLst>
          </p:cNvPr>
          <p:cNvSpPr txBox="1"/>
          <p:nvPr/>
        </p:nvSpPr>
        <p:spPr>
          <a:xfrm>
            <a:off x="54428" y="4906735"/>
            <a:ext cx="61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39510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BA5D-A9E4-594D-DA07-B46658DF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Beam displacement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88B53-4E32-4C65-6C29-E2117529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7" y="1838129"/>
            <a:ext cx="3849822" cy="17478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186334-F04A-F4E9-C915-C27AB1F7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7" y="1879184"/>
            <a:ext cx="3011009" cy="230356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DC4ED2-E5EB-6FA7-0239-B85F008F478A}"/>
              </a:ext>
            </a:extLst>
          </p:cNvPr>
          <p:cNvGrpSpPr/>
          <p:nvPr/>
        </p:nvGrpSpPr>
        <p:grpSpPr>
          <a:xfrm>
            <a:off x="4183021" y="4099196"/>
            <a:ext cx="1193826" cy="249218"/>
            <a:chOff x="2616102" y="1811021"/>
            <a:chExt cx="2144794" cy="4477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B6792A-84FC-76A0-2931-206E4988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7472" y="1811021"/>
              <a:ext cx="2143424" cy="2381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294905-5EEF-7140-7920-A708A11C1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6102" y="2049179"/>
              <a:ext cx="809738" cy="209579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D8BAE4C-F02C-C0FB-F2C2-CDE9125F08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124" r="5593"/>
          <a:stretch/>
        </p:blipFill>
        <p:spPr>
          <a:xfrm>
            <a:off x="6975871" y="1487101"/>
            <a:ext cx="913000" cy="351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504A2-8BAA-D5B3-2368-F0FD0AB11E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525"/>
          <a:stretch/>
        </p:blipFill>
        <p:spPr>
          <a:xfrm>
            <a:off x="4600403" y="1474231"/>
            <a:ext cx="2437217" cy="3510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6BC95D-1A2E-0084-C7FC-9FD386749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136" y="1825259"/>
            <a:ext cx="3023090" cy="24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07D4-11A9-9590-C296-4F0421BA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Minimise beam displacement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1642F-0891-2C08-86C7-F05EAB572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70"/>
          <a:stretch/>
        </p:blipFill>
        <p:spPr>
          <a:xfrm>
            <a:off x="1187942" y="1583873"/>
            <a:ext cx="2328876" cy="1749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01A47-C120-934A-DEC1-612909615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46797"/>
          <a:stretch/>
        </p:blipFill>
        <p:spPr>
          <a:xfrm flipV="1">
            <a:off x="2841362" y="1972813"/>
            <a:ext cx="2050396" cy="1749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45F82-42B0-07D1-0CC8-BC60AACE1C92}"/>
              </a:ext>
            </a:extLst>
          </p:cNvPr>
          <p:cNvSpPr txBox="1"/>
          <p:nvPr/>
        </p:nvSpPr>
        <p:spPr>
          <a:xfrm>
            <a:off x="1069521" y="4183019"/>
            <a:ext cx="64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Put filters in this configuration to minimise displacement</a:t>
            </a:r>
          </a:p>
          <a:p>
            <a:r>
              <a:rPr lang="en-GB" dirty="0"/>
              <a:t>T</a:t>
            </a:r>
            <a:r>
              <a:rPr lang="en-FR" dirty="0"/>
              <a:t>urn one clockwise and one counterclockwise</a:t>
            </a:r>
          </a:p>
        </p:txBody>
      </p:sp>
    </p:spTree>
    <p:extLst>
      <p:ext uri="{BB962C8B-B14F-4D97-AF65-F5344CB8AC3E}">
        <p14:creationId xmlns:p14="http://schemas.microsoft.com/office/powerpoint/2010/main" val="18533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TWTB Filter</vt:lpstr>
      <vt:lpstr>Interference filters</vt:lpstr>
      <vt:lpstr>Tunable bandwidth with 2 interference filters</vt:lpstr>
      <vt:lpstr>Tunable bandwidth tunable wavelength filter</vt:lpstr>
      <vt:lpstr>Beam displacement</vt:lpstr>
      <vt:lpstr>Minimise beam displacement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Raouf Amara</dc:creator>
  <cp:keywords/>
  <dc:description/>
  <cp:lastModifiedBy>Raouf Amara</cp:lastModifiedBy>
  <cp:revision>1</cp:revision>
  <dcterms:created xsi:type="dcterms:W3CDTF">2024-05-23T09:49:28Z</dcterms:created>
  <dcterms:modified xsi:type="dcterms:W3CDTF">2024-05-23T09:58:50Z</dcterms:modified>
  <cp:category/>
</cp:coreProperties>
</file>