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1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" y="102"/>
      </p:cViewPr>
      <p:guideLst>
        <p:guide orient="horz" pos="3090"/>
        <p:guide pos="1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985-A1A6-47F4-89A9-FE7FF8E7D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26E0-4A10-4B82-AE15-C40C2835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042F-2B29-401F-9F08-78E8936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017A-B8A1-4ECF-BEE9-02DC2925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8D71-D369-4754-A353-C03A56B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76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E834-5896-4572-9146-49C4F9E1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0786-6450-46DC-BD2A-8BC38248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CB44A-9939-4858-B61B-B1191D5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5098-05F0-42AA-817B-D8BBA41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C219-8D56-4F61-BA1A-4BEAAE57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3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F003-4993-48C7-9044-69DAFC00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7221-B97B-46F5-BBC9-F18A431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618-8958-4A30-844A-0F6DB57C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4AED-4783-4EE7-9611-3437038A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0186-61B1-4712-801C-10466C90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5921-D19B-4482-A64F-8E32A369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E47B-2994-4DB2-8D93-5A3935C5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2BBAF-3DA5-4509-9C6A-62234C48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2F5C-6D2C-4D86-A0BC-A20D842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8823-BEBA-4371-91A5-699588CE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D104-298A-4708-B180-56E6039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E7B75-819C-4C47-A127-BFDE88EF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4DA2-10E9-48A0-8D76-E4B6E39B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399D3-7D5B-45DC-A52A-90600CB6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FA89-70B2-49B2-B808-34921F76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94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F3E-92BB-4BDF-81F7-3BA162A0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90CB-92D0-4B92-AF61-00D5367C7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29E26-A07A-48AC-8B16-A21A5A58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6B502-B14C-4748-B426-FE62CCB8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D2473-DC89-476F-ABC6-7E4A642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CE0-896A-475E-A63C-E66816F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23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ABAB-F78E-45A1-8E1B-0087A12D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89CC-C64F-4654-8702-3C14578C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FC4F-DB07-40ED-93EE-ADBF8C77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1DCE1-8CD5-4441-B6E8-05712B5E2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32F7-BC7C-465D-BF96-5E0BA1275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894F7-DD05-4A6E-8BBE-70C80E3C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E137D-CA4E-4132-9FF4-1571D253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80F2B-7C0F-4DFD-95D1-D98F478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90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8263-DC21-41FA-AF33-1CF3550D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0C920-F5B1-4905-B514-6788C07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9F85-5C6B-42FE-8273-9EDE51A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4C4F5-2FFF-4003-AB85-0C9AB7C7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569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64EBB-5AEE-4882-A277-9B7754FC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1A001-EA14-4D67-B1B5-C09B6C43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BCAD-1268-471F-96B7-4144E450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85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5DF-7CAE-4AC1-B5CE-05142D81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CE15-B377-4B60-949E-1314521F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8A3FA-3117-4538-B012-F494C5E5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17CE-46AB-4479-BACA-81EAE52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82A2-86B4-4473-8F6C-54CE617A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4B06-B5FE-40CE-8228-2BA0B606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11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80A7-4808-4AE6-AD3D-A6D807A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428ED-EC8D-426D-A136-2BA0BA948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686A-48EC-4CF1-A749-FE981C8C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986A-FCC6-41C0-B784-AC1DCA8A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DC2A-DC6A-4D0E-923F-F2EB6381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8E979-82F2-407B-9CD0-7C0ABAD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526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3D417-8E8B-497B-BCAA-89AA0DC1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7A29-C1DF-438B-A06C-4E9827A3B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3AFC-FFFC-4922-9A53-695CA0CA6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D526-A831-4B00-AFC1-71380969F50A}" type="datetimeFigureOut">
              <a:rPr lang="en-DE" smtClean="0"/>
              <a:t>08/07/2021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EA97-6598-406C-B341-A14A1966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DA314-0DF7-4DEC-841B-6172ED04D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03A-87FC-487A-987F-04F4C607D3CA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B3825DB-01CE-430C-9FFB-35340C43DDC7}"/>
              </a:ext>
            </a:extLst>
          </p:cNvPr>
          <p:cNvGrpSpPr/>
          <p:nvPr/>
        </p:nvGrpSpPr>
        <p:grpSpPr>
          <a:xfrm>
            <a:off x="1347789" y="804049"/>
            <a:ext cx="8649199" cy="4428123"/>
            <a:chOff x="1347789" y="804049"/>
            <a:chExt cx="8649199" cy="4428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D037CC-B263-4B1A-9585-6E3E8198A8CC}"/>
                </a:ext>
              </a:extLst>
            </p:cNvPr>
            <p:cNvSpPr txBox="1"/>
            <p:nvPr/>
          </p:nvSpPr>
          <p:spPr>
            <a:xfrm>
              <a:off x="2303975" y="1857197"/>
              <a:ext cx="11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install.exe</a:t>
              </a:r>
              <a:endParaRPr lang="en-DE" dirty="0"/>
            </a:p>
          </p:txBody>
        </p:sp>
        <p:pic>
          <p:nvPicPr>
            <p:cNvPr id="6" name="Graphic 5" descr="Folder outline">
              <a:extLst>
                <a:ext uri="{FF2B5EF4-FFF2-40B4-BE49-F238E27FC236}">
                  <a16:creationId xmlns:a16="http://schemas.microsoft.com/office/drawing/2014/main" id="{A2C02D1D-8B18-45C0-ACDD-FEE84F6F2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7789" y="804049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Paper outline">
              <a:extLst>
                <a:ext uri="{FF2B5EF4-FFF2-40B4-BE49-F238E27FC236}">
                  <a16:creationId xmlns:a16="http://schemas.microsoft.com/office/drawing/2014/main" id="{E9042111-8B80-45ED-9B81-6AA3CD0D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0680" y="2180611"/>
              <a:ext cx="914400" cy="9144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C97D2C-FC26-4D87-ABC8-BF58600259D2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325080" y="2637811"/>
              <a:ext cx="3494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C9DFBD3-0AC3-48A3-AEB7-46A4E4CB5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69737" y="2199047"/>
              <a:ext cx="3327251" cy="8927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F76DDE-F0E9-4C28-8B0C-0C837ACD2FD4}"/>
                </a:ext>
              </a:extLst>
            </p:cNvPr>
            <p:cNvSpPr txBox="1"/>
            <p:nvPr/>
          </p:nvSpPr>
          <p:spPr>
            <a:xfrm>
              <a:off x="2586361" y="2605801"/>
              <a:ext cx="56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.exe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E47029-078F-4CD4-A8E3-64360EC85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255" y="1784273"/>
              <a:ext cx="0" cy="8535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124783-5DD3-43A3-A91B-5D347DE3F37A}"/>
                </a:ext>
              </a:extLst>
            </p:cNvPr>
            <p:cNvSpPr txBox="1"/>
            <p:nvPr/>
          </p:nvSpPr>
          <p:spPr>
            <a:xfrm>
              <a:off x="3682748" y="994266"/>
              <a:ext cx="1393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manifest.xml</a:t>
              </a:r>
              <a:endParaRPr lang="en-DE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9A0F27-E295-4E2F-9BFD-EE9F6C5E5FF1}"/>
                </a:ext>
              </a:extLst>
            </p:cNvPr>
            <p:cNvGrpSpPr/>
            <p:nvPr/>
          </p:nvGrpSpPr>
          <p:grpSpPr>
            <a:xfrm>
              <a:off x="4179229" y="1363598"/>
              <a:ext cx="400051" cy="400051"/>
              <a:chOff x="4805363" y="2533649"/>
              <a:chExt cx="400051" cy="400051"/>
            </a:xfrm>
          </p:grpSpPr>
          <p:pic>
            <p:nvPicPr>
              <p:cNvPr id="8" name="Graphic 7" descr="Download with solid fill">
                <a:extLst>
                  <a:ext uri="{FF2B5EF4-FFF2-40B4-BE49-F238E27FC236}">
                    <a16:creationId xmlns:a16="http://schemas.microsoft.com/office/drawing/2014/main" id="{5CC7FF2A-1876-4AB3-B383-2B82E02CD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24" name="Graphic 23" descr="Paper outline">
                <a:extLst>
                  <a:ext uri="{FF2B5EF4-FFF2-40B4-BE49-F238E27FC236}">
                    <a16:creationId xmlns:a16="http://schemas.microsoft.com/office/drawing/2014/main" id="{2857C61B-C1B6-4209-90ED-0BC2D3314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A76856-AD3B-434F-B8E9-8E276B3D9368}"/>
                </a:ext>
              </a:extLst>
            </p:cNvPr>
            <p:cNvCxnSpPr>
              <a:cxnSpLocks/>
            </p:cNvCxnSpPr>
            <p:nvPr/>
          </p:nvCxnSpPr>
          <p:spPr>
            <a:xfrm>
              <a:off x="5624508" y="2646613"/>
              <a:ext cx="0" cy="4483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3183FD-5B3E-4063-A060-AC39E877FF5F}"/>
                </a:ext>
              </a:extLst>
            </p:cNvPr>
            <p:cNvGrpSpPr/>
            <p:nvPr/>
          </p:nvGrpSpPr>
          <p:grpSpPr>
            <a:xfrm>
              <a:off x="5424482" y="3199888"/>
              <a:ext cx="400051" cy="400051"/>
              <a:chOff x="4805363" y="2533649"/>
              <a:chExt cx="400051" cy="400051"/>
            </a:xfrm>
          </p:grpSpPr>
          <p:pic>
            <p:nvPicPr>
              <p:cNvPr id="29" name="Graphic 28" descr="Download with solid fill">
                <a:extLst>
                  <a:ext uri="{FF2B5EF4-FFF2-40B4-BE49-F238E27FC236}">
                    <a16:creationId xmlns:a16="http://schemas.microsoft.com/office/drawing/2014/main" id="{4C5695F5-A0F8-4D97-9C82-9F128CEF1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902839" y="2682186"/>
                <a:ext cx="205097" cy="205097"/>
              </a:xfrm>
              <a:prstGeom prst="rect">
                <a:avLst/>
              </a:prstGeom>
            </p:spPr>
          </p:pic>
          <p:pic>
            <p:nvPicPr>
              <p:cNvPr id="30" name="Graphic 29" descr="Paper outline">
                <a:extLst>
                  <a:ext uri="{FF2B5EF4-FFF2-40B4-BE49-F238E27FC236}">
                    <a16:creationId xmlns:a16="http://schemas.microsoft.com/office/drawing/2014/main" id="{4BDF7ED9-BC91-4AC3-ABD6-7BE01D94A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05363" y="2533649"/>
                <a:ext cx="400051" cy="400051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AE85C3-5D62-434C-9154-4926E068FF38}"/>
                </a:ext>
              </a:extLst>
            </p:cNvPr>
            <p:cNvSpPr txBox="1"/>
            <p:nvPr/>
          </p:nvSpPr>
          <p:spPr>
            <a:xfrm>
              <a:off x="2262189" y="1076583"/>
              <a:ext cx="7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Swate</a:t>
              </a:r>
              <a:endParaRPr lang="en-DE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F07B9B3-0455-46D6-8884-905972AF283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804989" y="1718449"/>
              <a:ext cx="0" cy="31857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78FB4C-A5C1-44DE-8B81-30A7AEB4C78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1804989" y="2637811"/>
              <a:ext cx="6056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8019825-9F28-4DF5-9D0B-D4F8C2531816}"/>
                </a:ext>
              </a:extLst>
            </p:cNvPr>
            <p:cNvGrpSpPr/>
            <p:nvPr/>
          </p:nvGrpSpPr>
          <p:grpSpPr>
            <a:xfrm>
              <a:off x="2511491" y="3344269"/>
              <a:ext cx="1393180" cy="700465"/>
              <a:chOff x="2511491" y="4275448"/>
              <a:chExt cx="1393180" cy="700465"/>
            </a:xfrm>
          </p:grpSpPr>
          <p:pic>
            <p:nvPicPr>
              <p:cNvPr id="66" name="Graphic 65" descr="Folder outline">
                <a:extLst>
                  <a:ext uri="{FF2B5EF4-FFF2-40B4-BE49-F238E27FC236}">
                    <a16:creationId xmlns:a16="http://schemas.microsoft.com/office/drawing/2014/main" id="{43849782-3017-451A-8A3B-6FA65630B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11491" y="4275448"/>
                <a:ext cx="700465" cy="700465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7C56E5-CC50-4456-BC91-FB2C16C7CBBD}"/>
                  </a:ext>
                </a:extLst>
              </p:cNvPr>
              <p:cNvSpPr txBox="1"/>
              <p:nvPr/>
            </p:nvSpPr>
            <p:spPr>
              <a:xfrm>
                <a:off x="3149400" y="4416361"/>
                <a:ext cx="755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config</a:t>
                </a:r>
              </a:p>
            </p:txBody>
          </p: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FE980B1-1DF1-48C4-806D-C72A81D61A04}"/>
                </a:ext>
              </a:extLst>
            </p:cNvPr>
            <p:cNvCxnSpPr/>
            <p:nvPr/>
          </p:nvCxnSpPr>
          <p:spPr>
            <a:xfrm>
              <a:off x="1804990" y="3687526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22E9ED67-FACE-4644-8E39-030280316D62}"/>
                </a:ext>
              </a:extLst>
            </p:cNvPr>
            <p:cNvCxnSpPr>
              <a:stCxn id="24" idx="3"/>
              <a:endCxn id="67" idx="3"/>
            </p:cNvCxnSpPr>
            <p:nvPr/>
          </p:nvCxnSpPr>
          <p:spPr>
            <a:xfrm flipH="1">
              <a:off x="3904671" y="1563624"/>
              <a:ext cx="674609" cy="2106224"/>
            </a:xfrm>
            <a:prstGeom prst="curvedConnector3">
              <a:avLst>
                <a:gd name="adj1" fmla="val -33886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AFFB3F6C-6B34-44F3-8CCD-A57F65C78FA4}"/>
                </a:ext>
              </a:extLst>
            </p:cNvPr>
            <p:cNvCxnSpPr>
              <a:stCxn id="32" idx="2"/>
              <a:endCxn id="67" idx="3"/>
            </p:cNvCxnSpPr>
            <p:nvPr/>
          </p:nvCxnSpPr>
          <p:spPr>
            <a:xfrm rot="5400000" flipH="1">
              <a:off x="4614877" y="2959643"/>
              <a:ext cx="299423" cy="1719835"/>
            </a:xfrm>
            <a:prstGeom prst="curvedConnector4">
              <a:avLst>
                <a:gd name="adj1" fmla="val -76347"/>
                <a:gd name="adj2" fmla="val 77761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802BC5-3CB6-4A9B-99C5-8FF62AD0345F}"/>
                </a:ext>
              </a:extLst>
            </p:cNvPr>
            <p:cNvSpPr txBox="1"/>
            <p:nvPr/>
          </p:nvSpPr>
          <p:spPr>
            <a:xfrm>
              <a:off x="4669624" y="3599939"/>
              <a:ext cx="19097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dirty="0"/>
                <a:t>Set-</a:t>
              </a:r>
              <a:r>
                <a:rPr lang="en-DE" dirty="0" err="1"/>
                <a:t>WebAddin</a:t>
              </a:r>
              <a:r>
                <a:rPr lang="de-DE" dirty="0"/>
                <a:t>.exe</a:t>
              </a:r>
              <a:endParaRPr lang="en-DE" dirty="0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6FCEA53-0B98-46B3-8EDF-1DA4D4FD0D25}"/>
                </a:ext>
              </a:extLst>
            </p:cNvPr>
            <p:cNvGrpSpPr/>
            <p:nvPr/>
          </p:nvGrpSpPr>
          <p:grpSpPr>
            <a:xfrm>
              <a:off x="2511491" y="4576283"/>
              <a:ext cx="1990050" cy="655889"/>
              <a:chOff x="2455566" y="3385277"/>
              <a:chExt cx="1990050" cy="65588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E86EF2-852C-4932-A5D5-D74338C1FE29}"/>
                  </a:ext>
                </a:extLst>
              </p:cNvPr>
              <p:cNvSpPr txBox="1"/>
              <p:nvPr/>
            </p:nvSpPr>
            <p:spPr>
              <a:xfrm>
                <a:off x="3003170" y="3583099"/>
                <a:ext cx="144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uninstall.cmd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78BC01C-3805-48BE-94C1-2B2061F7594E}"/>
                  </a:ext>
                </a:extLst>
              </p:cNvPr>
              <p:cNvGrpSpPr/>
              <p:nvPr/>
            </p:nvGrpSpPr>
            <p:grpSpPr>
              <a:xfrm>
                <a:off x="2455566" y="3385277"/>
                <a:ext cx="655889" cy="655889"/>
                <a:chOff x="2481380" y="3381484"/>
                <a:chExt cx="655889" cy="655889"/>
              </a:xfrm>
            </p:grpSpPr>
            <p:pic>
              <p:nvPicPr>
                <p:cNvPr id="83" name="Graphic 82" descr="Paper outline">
                  <a:extLst>
                    <a:ext uri="{FF2B5EF4-FFF2-40B4-BE49-F238E27FC236}">
                      <a16:creationId xmlns:a16="http://schemas.microsoft.com/office/drawing/2014/main" id="{2D0CA432-0F32-4417-8A6A-5E7FFAF04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81380" y="3381484"/>
                  <a:ext cx="655889" cy="655889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DD30E5-FB3A-46DF-B1BF-B0A57BEE01FC}"/>
                    </a:ext>
                  </a:extLst>
                </p:cNvPr>
                <p:cNvSpPr txBox="1"/>
                <p:nvPr/>
              </p:nvSpPr>
              <p:spPr>
                <a:xfrm>
                  <a:off x="2557243" y="362187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dirty="0"/>
                    <a:t>.</a:t>
                  </a:r>
                  <a:r>
                    <a:rPr lang="de-DE" sz="1200" dirty="0" err="1"/>
                    <a:t>cmd</a:t>
                  </a:r>
                  <a:endParaRPr lang="de-DE" sz="1200" dirty="0"/>
                </a:p>
              </p:txBody>
            </p:sp>
          </p:grpSp>
        </p:grpSp>
        <p:cxnSp>
          <p:nvCxnSpPr>
            <p:cNvPr id="35" name="Straight Connector 68">
              <a:extLst>
                <a:ext uri="{FF2B5EF4-FFF2-40B4-BE49-F238E27FC236}">
                  <a16:creationId xmlns:a16="http://schemas.microsoft.com/office/drawing/2014/main" id="{94E9304A-39D0-4C25-990D-B8CDD6B6B0FB}"/>
                </a:ext>
              </a:extLst>
            </p:cNvPr>
            <p:cNvCxnSpPr/>
            <p:nvPr/>
          </p:nvCxnSpPr>
          <p:spPr>
            <a:xfrm>
              <a:off x="1804990" y="4892208"/>
              <a:ext cx="65246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11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8270840-02ED-4E8D-AF62-53581010959A}"/>
              </a:ext>
            </a:extLst>
          </p:cNvPr>
          <p:cNvGrpSpPr/>
          <p:nvPr/>
        </p:nvGrpSpPr>
        <p:grpSpPr>
          <a:xfrm>
            <a:off x="2380731" y="1372965"/>
            <a:ext cx="7430537" cy="3765559"/>
            <a:chOff x="2380731" y="1372965"/>
            <a:chExt cx="7430537" cy="3765559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622399DB-9470-485D-B9C0-5FB88AEB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731" y="1719476"/>
              <a:ext cx="7430537" cy="3419048"/>
            </a:xfrm>
            <a:prstGeom prst="rect">
              <a:avLst/>
            </a:prstGeom>
          </p:spPr>
        </p:pic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178408E-4F41-406E-B676-3F93C7115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073" y="2059806"/>
              <a:ext cx="462011" cy="558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CA4AF86-5064-484F-A36D-98DAE0EA7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4581" y="1372965"/>
              <a:ext cx="462011" cy="558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1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</dc:creator>
  <cp:lastModifiedBy>Oliver Maus</cp:lastModifiedBy>
  <cp:revision>15</cp:revision>
  <dcterms:created xsi:type="dcterms:W3CDTF">2021-07-01T10:33:17Z</dcterms:created>
  <dcterms:modified xsi:type="dcterms:W3CDTF">2021-07-08T07:51:26Z</dcterms:modified>
</cp:coreProperties>
</file>