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c615e04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c615e04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c615e0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c615e0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4edbdb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4edbdb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c615e04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c615e04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f2318b3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f2318b3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f2318b3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f2318b3c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4edbdb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4edbdb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c615e04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c615e04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4edbdb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4edbdb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c615e04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c615e04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c615e0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c615e0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4edbdb8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4edbdb8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ec615e0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ec615e04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c615e0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c615e0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Cipher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encryption algorithm based on linear algebra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 of removeSpaces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Time complexity : O(n)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Space complexity: O(n)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time complexity of this function is fairly efficient.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However, the space complexity can be improved.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For instance, I could use Java libraries like StringTokenizer or StringBuilder to make it much more space-efficient, which will allow this program to deal with larger input messages much better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Decrypting Using Hill Cipher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1420387"/>
            <a:ext cx="4016340" cy="132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725" y="1420399"/>
            <a:ext cx="3931474" cy="13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5">
            <a:alphaModFix/>
          </a:blip>
          <a:srcRect l="7005" t="15559" r="5420" b="-15560"/>
          <a:stretch/>
        </p:blipFill>
        <p:spPr>
          <a:xfrm>
            <a:off x="372500" y="3151175"/>
            <a:ext cx="4604351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confession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semester, I wanted to focus on encrypting user-inputted data.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this project is only half complete, technically.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 was successful in encrypting the user-inputted text, decrypting it is a whole different story. While I tried forming an algorithm for this as well, for some reason, the decryption algorithm.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decryption algorithm requires concepts from modular arithmetic, which I will be taking next semester (MAT243: Discrete Math), which is when I will be able to fully finish this project.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ideas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6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Algorithms</a:t>
            </a:r>
            <a:endParaRPr sz="15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Space and time complexity</a:t>
            </a:r>
            <a:endParaRPr sz="15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Public key cryptography</a:t>
            </a:r>
            <a:endParaRPr sz="15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Block ciphers</a:t>
            </a:r>
            <a:endParaRPr sz="15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457200" lvl="0" indent="-3276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Matrices &amp; operations on matrices (multiplication, inverse, adjoint, and cofactor</a:t>
            </a:r>
            <a:endParaRPr sz="1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99" y="1226100"/>
            <a:ext cx="5607173" cy="33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33575" y="385050"/>
            <a:ext cx="36681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Space and time complexity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encryption algorithm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encryption algorithm essentially takes user input/user data and transforms it into non human-readable text/data.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instance, a very simple shift algorithm (make each letter the succeeding letter in the alphabet, e.g.: a-&gt;b) converts “Encryption” into “Fodszqujpo”.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algorithm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6184" r="10468"/>
          <a:stretch/>
        </p:blipFill>
        <p:spPr>
          <a:xfrm>
            <a:off x="385050" y="1210675"/>
            <a:ext cx="7366675" cy="33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Computational Complexity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88200" y="2794150"/>
            <a:ext cx="794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While the time complexity is quadratic, it’s the most efficient solution . optimizing the matrix multiplication algorithm is a major open question in theoretical computer science</a:t>
            </a:r>
            <a:r>
              <a:rPr lang="en" sz="1800" baseline="30000">
                <a:solidFill>
                  <a:schemeClr val="lt2"/>
                </a:solidFill>
              </a:rPr>
              <a:t>1</a:t>
            </a:r>
            <a:endParaRPr sz="1800" baseline="30000">
              <a:solidFill>
                <a:schemeClr val="lt2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88200" y="4621975"/>
            <a:ext cx="5769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1- Wikipedia: Computational complexity of matrix multiplication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88200" y="1217250"/>
            <a:ext cx="4678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Time complexity : O(n</a:t>
            </a:r>
            <a:r>
              <a:rPr lang="en" sz="2000" b="1" baseline="30000">
                <a:solidFill>
                  <a:schemeClr val="lt2"/>
                </a:solidFill>
              </a:rPr>
              <a:t>2</a:t>
            </a:r>
            <a:r>
              <a:rPr lang="en" sz="2000" b="1">
                <a:solidFill>
                  <a:schemeClr val="lt2"/>
                </a:solidFill>
              </a:rPr>
              <a:t>) (Quadratic)</a:t>
            </a:r>
            <a:endParaRPr sz="2000" b="1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Space complexity: O(n)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Encrypting Using Hill Cipher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basic concept of matrix multiplication. The program: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program takes a user-entered plaintext message, convert it into an ASCII-based matrix, and encrypt in blocks of 3 letters at a time by multiplying the ASCII-based matrix and the key matrix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-2320" t="2803" r="2320" b="2794"/>
          <a:stretch/>
        </p:blipFill>
        <p:spPr>
          <a:xfrm>
            <a:off x="6311050" y="2830675"/>
            <a:ext cx="2521250" cy="14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18247"/>
          <a:stretch/>
        </p:blipFill>
        <p:spPr>
          <a:xfrm>
            <a:off x="505900" y="2885275"/>
            <a:ext cx="5429250" cy="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l="4973" t="8935" r="1881" b="16231"/>
          <a:stretch/>
        </p:blipFill>
        <p:spPr>
          <a:xfrm>
            <a:off x="455350" y="1003175"/>
            <a:ext cx="8233300" cy="16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l="4154" t="19379" r="3321" b="20715"/>
          <a:stretch/>
        </p:blipFill>
        <p:spPr>
          <a:xfrm>
            <a:off x="1803275" y="2829725"/>
            <a:ext cx="5252625" cy="10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321125" y="3957950"/>
            <a:ext cx="32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758925" y="3999375"/>
            <a:ext cx="32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132000" y="3999375"/>
            <a:ext cx="32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5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 story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831450"/>
            <a:ext cx="85206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does the program break the sentence/word into blocks?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How does the program </a:t>
            </a:r>
            <a:r>
              <a:rPr lang="en" sz="1500" b="1" i="1"/>
              <a:t>glue</a:t>
            </a:r>
            <a:r>
              <a:rPr lang="en" sz="1500"/>
              <a:t> all the encrypted text back together?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User-inputted text can be weird. 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you deal with spaces (the “space” character, called a whitespace, also has an ASCII value). So how do we prevent this from wrongfully impacting ultimate encrypted text?</a:t>
            </a:r>
            <a:endParaRPr sz="1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all user-inputted sentences or words will be perfect multiples of three, so what happens when we have extra/lesser number of words than a multiple of 3?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Hill Cipher</vt:lpstr>
      <vt:lpstr>Some important ideas</vt:lpstr>
      <vt:lpstr>PowerPoint Presentation</vt:lpstr>
      <vt:lpstr>What is an encryption algorithm</vt:lpstr>
      <vt:lpstr>Matrix multiplication algorithm</vt:lpstr>
      <vt:lpstr>Matrix multiplication Computational Complexity</vt:lpstr>
      <vt:lpstr>Encrypting Using Hill Cipher</vt:lpstr>
      <vt:lpstr>PowerPoint Presentation</vt:lpstr>
      <vt:lpstr>The full story</vt:lpstr>
      <vt:lpstr>PowerPoint Presentation</vt:lpstr>
      <vt:lpstr>Computational complexity of removeSpaces</vt:lpstr>
      <vt:lpstr>Decrypting Using Hill Cipher</vt:lpstr>
      <vt:lpstr>A confession</vt:lpstr>
      <vt:lpstr>Q &amp; 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cp:lastModifiedBy>Om Kashyap Avashia (Student)</cp:lastModifiedBy>
  <cp:revision>1</cp:revision>
  <dcterms:modified xsi:type="dcterms:W3CDTF">2024-04-23T17:32:48Z</dcterms:modified>
</cp:coreProperties>
</file>