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7" r:id="rId3"/>
    <p:sldId id="259" r:id="rId4"/>
    <p:sldId id="260" r:id="rId5"/>
    <p:sldId id="261" r:id="rId6"/>
    <p:sldId id="262" r:id="rId7"/>
    <p:sldId id="298" r:id="rId8"/>
    <p:sldId id="299" r:id="rId9"/>
    <p:sldId id="263" r:id="rId10"/>
    <p:sldId id="290" r:id="rId11"/>
    <p:sldId id="291" r:id="rId12"/>
    <p:sldId id="292" r:id="rId13"/>
    <p:sldId id="293" r:id="rId14"/>
    <p:sldId id="294" r:id="rId15"/>
    <p:sldId id="295" r:id="rId16"/>
    <p:sldId id="296" r:id="rId17"/>
    <p:sldId id="297" r:id="rId18"/>
    <p:sldId id="27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46CD1-6923-42F5-AC45-EB7CA834E9A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22265" y="2087418"/>
            <a:ext cx="5583998" cy="2200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12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GLUCOSE BISCUITS</a:t>
            </a:r>
            <a:endParaRPr lang="en-IN" u="sng" dirty="0"/>
          </a:p>
        </p:txBody>
      </p:sp>
      <p:pic>
        <p:nvPicPr>
          <p:cNvPr id="9" name="Content Placeholder 8">
            <a:extLst>
              <a:ext uri="{FF2B5EF4-FFF2-40B4-BE49-F238E27FC236}">
                <a16:creationId xmlns:a16="http://schemas.microsoft.com/office/drawing/2014/main" id="{AE6D88A8-AA95-F0FA-4B60-1BBD5395238A}"/>
              </a:ext>
            </a:extLst>
          </p:cNvPr>
          <p:cNvPicPr>
            <a:picLocks noGrp="1" noChangeAspect="1"/>
          </p:cNvPicPr>
          <p:nvPr>
            <p:ph idx="1"/>
          </p:nvPr>
        </p:nvPicPr>
        <p:blipFill>
          <a:blip r:embed="rId2"/>
          <a:stretch>
            <a:fillRect/>
          </a:stretch>
        </p:blipFill>
        <p:spPr>
          <a:xfrm>
            <a:off x="1613631" y="1930400"/>
            <a:ext cx="6724073" cy="4087812"/>
          </a:xfrm>
        </p:spPr>
      </p:pic>
    </p:spTree>
    <p:extLst>
      <p:ext uri="{BB962C8B-B14F-4D97-AF65-F5344CB8AC3E}">
        <p14:creationId xmlns:p14="http://schemas.microsoft.com/office/powerpoint/2010/main" val="14442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GLUCOSE BISCUITS</a:t>
            </a:r>
            <a:endParaRPr lang="en-IN" u="sng" dirty="0"/>
          </a:p>
        </p:txBody>
      </p:sp>
      <p:pic>
        <p:nvPicPr>
          <p:cNvPr id="11" name="Content Placeholder 10">
            <a:extLst>
              <a:ext uri="{FF2B5EF4-FFF2-40B4-BE49-F238E27FC236}">
                <a16:creationId xmlns:a16="http://schemas.microsoft.com/office/drawing/2014/main" id="{8842CB3F-2855-3B2C-C2A9-E3B0C7260FCE}"/>
              </a:ext>
            </a:extLst>
          </p:cNvPr>
          <p:cNvPicPr>
            <a:picLocks noGrp="1" noChangeAspect="1"/>
          </p:cNvPicPr>
          <p:nvPr>
            <p:ph idx="1"/>
          </p:nvPr>
        </p:nvPicPr>
        <p:blipFill>
          <a:blip r:embed="rId2"/>
          <a:stretch>
            <a:fillRect/>
          </a:stretch>
        </p:blipFill>
        <p:spPr>
          <a:xfrm>
            <a:off x="1754909" y="1930400"/>
            <a:ext cx="6384213" cy="4087812"/>
          </a:xfrm>
        </p:spPr>
      </p:pic>
    </p:spTree>
    <p:extLst>
      <p:ext uri="{BB962C8B-B14F-4D97-AF65-F5344CB8AC3E}">
        <p14:creationId xmlns:p14="http://schemas.microsoft.com/office/powerpoint/2010/main" val="11938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GLUCOSE BISCUITS</a:t>
            </a:r>
            <a:endParaRPr lang="en-IN" u="sng" dirty="0"/>
          </a:p>
        </p:txBody>
      </p:sp>
      <p:pic>
        <p:nvPicPr>
          <p:cNvPr id="11" name="Content Placeholder 10">
            <a:extLst>
              <a:ext uri="{FF2B5EF4-FFF2-40B4-BE49-F238E27FC236}">
                <a16:creationId xmlns:a16="http://schemas.microsoft.com/office/drawing/2014/main" id="{068A8DC9-CEAC-51AF-6412-636951E21933}"/>
              </a:ext>
            </a:extLst>
          </p:cNvPr>
          <p:cNvPicPr>
            <a:picLocks noGrp="1" noChangeAspect="1"/>
          </p:cNvPicPr>
          <p:nvPr>
            <p:ph idx="1"/>
          </p:nvPr>
        </p:nvPicPr>
        <p:blipFill>
          <a:blip r:embed="rId2"/>
          <a:stretch>
            <a:fillRect/>
          </a:stretch>
        </p:blipFill>
        <p:spPr>
          <a:xfrm>
            <a:off x="1872250" y="1930400"/>
            <a:ext cx="6206836" cy="4087812"/>
          </a:xfrm>
        </p:spPr>
      </p:pic>
    </p:spTree>
    <p:extLst>
      <p:ext uri="{BB962C8B-B14F-4D97-AF65-F5344CB8AC3E}">
        <p14:creationId xmlns:p14="http://schemas.microsoft.com/office/powerpoint/2010/main" val="174666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CREAM BISCUITS</a:t>
            </a:r>
            <a:endParaRPr lang="en-IN" u="sng" dirty="0"/>
          </a:p>
        </p:txBody>
      </p:sp>
      <p:pic>
        <p:nvPicPr>
          <p:cNvPr id="6" name="Content Placeholder 5">
            <a:extLst>
              <a:ext uri="{FF2B5EF4-FFF2-40B4-BE49-F238E27FC236}">
                <a16:creationId xmlns:a16="http://schemas.microsoft.com/office/drawing/2014/main" id="{868C9AC0-0490-077A-A8E5-0AEAD99EEC8E}"/>
              </a:ext>
            </a:extLst>
          </p:cNvPr>
          <p:cNvPicPr>
            <a:picLocks noGrp="1" noChangeAspect="1"/>
          </p:cNvPicPr>
          <p:nvPr>
            <p:ph idx="1"/>
          </p:nvPr>
        </p:nvPicPr>
        <p:blipFill>
          <a:blip r:embed="rId2"/>
          <a:stretch>
            <a:fillRect/>
          </a:stretch>
        </p:blipFill>
        <p:spPr>
          <a:xfrm>
            <a:off x="1761413" y="1930400"/>
            <a:ext cx="6428509" cy="4111625"/>
          </a:xfrm>
        </p:spPr>
      </p:pic>
    </p:spTree>
    <p:extLst>
      <p:ext uri="{BB962C8B-B14F-4D97-AF65-F5344CB8AC3E}">
        <p14:creationId xmlns:p14="http://schemas.microsoft.com/office/powerpoint/2010/main" val="172953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CREAM BISCUITS</a:t>
            </a:r>
            <a:endParaRPr lang="en-IN" u="sng" dirty="0"/>
          </a:p>
        </p:txBody>
      </p:sp>
      <p:pic>
        <p:nvPicPr>
          <p:cNvPr id="7" name="Content Placeholder 6">
            <a:extLst>
              <a:ext uri="{FF2B5EF4-FFF2-40B4-BE49-F238E27FC236}">
                <a16:creationId xmlns:a16="http://schemas.microsoft.com/office/drawing/2014/main" id="{D489C73C-4A5A-BE1E-109E-31B8D8BC2275}"/>
              </a:ext>
            </a:extLst>
          </p:cNvPr>
          <p:cNvPicPr>
            <a:picLocks noGrp="1" noChangeAspect="1"/>
          </p:cNvPicPr>
          <p:nvPr>
            <p:ph idx="1"/>
          </p:nvPr>
        </p:nvPicPr>
        <p:blipFill>
          <a:blip r:embed="rId2"/>
          <a:stretch>
            <a:fillRect/>
          </a:stretch>
        </p:blipFill>
        <p:spPr>
          <a:xfrm>
            <a:off x="1874982" y="1930400"/>
            <a:ext cx="6465454" cy="4111625"/>
          </a:xfrm>
        </p:spPr>
      </p:pic>
    </p:spTree>
    <p:extLst>
      <p:ext uri="{BB962C8B-B14F-4D97-AF65-F5344CB8AC3E}">
        <p14:creationId xmlns:p14="http://schemas.microsoft.com/office/powerpoint/2010/main" val="111402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CREAM BISCUITS</a:t>
            </a:r>
            <a:endParaRPr lang="en-IN" u="sng" dirty="0"/>
          </a:p>
        </p:txBody>
      </p:sp>
      <p:pic>
        <p:nvPicPr>
          <p:cNvPr id="11" name="Content Placeholder 10">
            <a:extLst>
              <a:ext uri="{FF2B5EF4-FFF2-40B4-BE49-F238E27FC236}">
                <a16:creationId xmlns:a16="http://schemas.microsoft.com/office/drawing/2014/main" id="{0BD9A100-B559-7407-30F7-3D58CFCB144B}"/>
              </a:ext>
            </a:extLst>
          </p:cNvPr>
          <p:cNvPicPr>
            <a:picLocks noGrp="1" noChangeAspect="1"/>
          </p:cNvPicPr>
          <p:nvPr>
            <p:ph idx="1"/>
          </p:nvPr>
        </p:nvPicPr>
        <p:blipFill>
          <a:blip r:embed="rId2"/>
          <a:stretch>
            <a:fillRect/>
          </a:stretch>
        </p:blipFill>
        <p:spPr>
          <a:xfrm>
            <a:off x="1710613" y="1930400"/>
            <a:ext cx="6530109" cy="4111625"/>
          </a:xfrm>
        </p:spPr>
      </p:pic>
    </p:spTree>
    <p:extLst>
      <p:ext uri="{BB962C8B-B14F-4D97-AF65-F5344CB8AC3E}">
        <p14:creationId xmlns:p14="http://schemas.microsoft.com/office/powerpoint/2010/main" val="424655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CREAM BISCUITS</a:t>
            </a:r>
            <a:endParaRPr lang="en-IN" u="sng" dirty="0"/>
          </a:p>
        </p:txBody>
      </p:sp>
      <p:pic>
        <p:nvPicPr>
          <p:cNvPr id="6" name="Content Placeholder 5">
            <a:extLst>
              <a:ext uri="{FF2B5EF4-FFF2-40B4-BE49-F238E27FC236}">
                <a16:creationId xmlns:a16="http://schemas.microsoft.com/office/drawing/2014/main" id="{AD888FCB-9079-722B-F680-8284145FA123}"/>
              </a:ext>
            </a:extLst>
          </p:cNvPr>
          <p:cNvPicPr>
            <a:picLocks noGrp="1" noChangeAspect="1"/>
          </p:cNvPicPr>
          <p:nvPr>
            <p:ph idx="1"/>
          </p:nvPr>
        </p:nvPicPr>
        <p:blipFill>
          <a:blip r:embed="rId2"/>
          <a:stretch>
            <a:fillRect/>
          </a:stretch>
        </p:blipFill>
        <p:spPr>
          <a:xfrm>
            <a:off x="1807595" y="1930400"/>
            <a:ext cx="6336146" cy="4111625"/>
          </a:xfrm>
        </p:spPr>
      </p:pic>
    </p:spTree>
    <p:extLst>
      <p:ext uri="{BB962C8B-B14F-4D97-AF65-F5344CB8AC3E}">
        <p14:creationId xmlns:p14="http://schemas.microsoft.com/office/powerpoint/2010/main" val="280653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4C3-01C7-6694-08AB-6F0C3D13D732}"/>
              </a:ext>
            </a:extLst>
          </p:cNvPr>
          <p:cNvSpPr>
            <a:spLocks noGrp="1"/>
          </p:cNvSpPr>
          <p:nvPr>
            <p:ph type="title"/>
          </p:nvPr>
        </p:nvSpPr>
        <p:spPr/>
        <p:txBody>
          <a:bodyPr/>
          <a:lstStyle/>
          <a:p>
            <a:pPr algn="ctr"/>
            <a:r>
              <a:rPr lang="en-US" u="sng" dirty="0">
                <a:solidFill>
                  <a:schemeClr val="accent3"/>
                </a:solidFill>
              </a:rPr>
              <a:t>OUR PRODUCTS</a:t>
            </a:r>
            <a:br>
              <a:rPr lang="en-US" dirty="0"/>
            </a:br>
            <a:r>
              <a:rPr lang="en-US" u="sng" dirty="0"/>
              <a:t>NICE BISCUITS</a:t>
            </a:r>
            <a:endParaRPr lang="en-IN" u="sng" dirty="0"/>
          </a:p>
        </p:txBody>
      </p:sp>
      <p:pic>
        <p:nvPicPr>
          <p:cNvPr id="7" name="Content Placeholder 6">
            <a:extLst>
              <a:ext uri="{FF2B5EF4-FFF2-40B4-BE49-F238E27FC236}">
                <a16:creationId xmlns:a16="http://schemas.microsoft.com/office/drawing/2014/main" id="{D600CF7F-3946-F3DE-6AA2-97669D5B954B}"/>
              </a:ext>
            </a:extLst>
          </p:cNvPr>
          <p:cNvPicPr>
            <a:picLocks noGrp="1" noChangeAspect="1"/>
          </p:cNvPicPr>
          <p:nvPr>
            <p:ph idx="1"/>
          </p:nvPr>
        </p:nvPicPr>
        <p:blipFill>
          <a:blip r:embed="rId2"/>
          <a:stretch>
            <a:fillRect/>
          </a:stretch>
        </p:blipFill>
        <p:spPr>
          <a:xfrm>
            <a:off x="1801092" y="1930400"/>
            <a:ext cx="6604000" cy="4111625"/>
          </a:xfrm>
        </p:spPr>
      </p:pic>
    </p:spTree>
    <p:extLst>
      <p:ext uri="{BB962C8B-B14F-4D97-AF65-F5344CB8AC3E}">
        <p14:creationId xmlns:p14="http://schemas.microsoft.com/office/powerpoint/2010/main" val="371798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684F-64B1-46F3-B20B-6DD4C5461FF7}"/>
              </a:ext>
            </a:extLst>
          </p:cNvPr>
          <p:cNvSpPr>
            <a:spLocks noGrp="1"/>
          </p:cNvSpPr>
          <p:nvPr>
            <p:ph type="title"/>
          </p:nvPr>
        </p:nvSpPr>
        <p:spPr>
          <a:xfrm>
            <a:off x="538789" y="2874097"/>
            <a:ext cx="8596668" cy="2595460"/>
          </a:xfrm>
        </p:spPr>
        <p:txBody>
          <a:bodyPr>
            <a:normAutofit fontScale="90000"/>
          </a:bodyPr>
          <a:lstStyle/>
          <a:p>
            <a:r>
              <a:rPr lang="en-IN" sz="3100" u="sng" dirty="0"/>
              <a:t>CONTACT DETAILS</a:t>
            </a:r>
            <a:r>
              <a:rPr lang="en-IN" sz="3100" dirty="0"/>
              <a:t>:</a:t>
            </a:r>
            <a:br>
              <a:rPr lang="en-IN" sz="2800" dirty="0"/>
            </a:br>
            <a:br>
              <a:rPr lang="en-IN" sz="2800" dirty="0"/>
            </a:br>
            <a:r>
              <a:rPr lang="en-IN" sz="2200" dirty="0">
                <a:solidFill>
                  <a:schemeClr val="tx2"/>
                </a:solidFill>
              </a:rPr>
              <a:t>KISHORE CHANDNI (CEO)</a:t>
            </a:r>
            <a:br>
              <a:rPr lang="en-IN" sz="2800" dirty="0"/>
            </a:br>
            <a:br>
              <a:rPr lang="en-IN" sz="2800" dirty="0"/>
            </a:br>
            <a:r>
              <a:rPr lang="en-IN" sz="3100" u="sng" dirty="0">
                <a:solidFill>
                  <a:schemeClr val="accent1"/>
                </a:solidFill>
              </a:rPr>
              <a:t>ADDRESS:</a:t>
            </a:r>
            <a:br>
              <a:rPr lang="en-IN" sz="3100" u="sng" dirty="0">
                <a:solidFill>
                  <a:schemeClr val="accent1"/>
                </a:solidFill>
              </a:rPr>
            </a:br>
            <a:br>
              <a:rPr lang="en-IN" sz="3100" u="sng" dirty="0">
                <a:solidFill>
                  <a:schemeClr val="accent1"/>
                </a:solidFill>
              </a:rPr>
            </a:br>
            <a:r>
              <a:rPr lang="en-IN" sz="2200" dirty="0">
                <a:solidFill>
                  <a:schemeClr val="tx2"/>
                </a:solidFill>
              </a:rPr>
              <a:t>F-14, HI-LIFE MALL, 1</a:t>
            </a:r>
            <a:r>
              <a:rPr lang="en-IN" sz="2200" baseline="30000" dirty="0">
                <a:solidFill>
                  <a:schemeClr val="tx2"/>
                </a:solidFill>
              </a:rPr>
              <a:t>st</a:t>
            </a:r>
            <a:r>
              <a:rPr lang="en-IN" sz="2200" dirty="0">
                <a:solidFill>
                  <a:schemeClr val="tx2"/>
                </a:solidFill>
              </a:rPr>
              <a:t> FLOOR, P.M.ROAD, </a:t>
            </a:r>
            <a:br>
              <a:rPr lang="en-IN" sz="2200" dirty="0">
                <a:solidFill>
                  <a:schemeClr val="tx2"/>
                </a:solidFill>
              </a:rPr>
            </a:br>
            <a:r>
              <a:rPr lang="en-IN" sz="2200" dirty="0">
                <a:solidFill>
                  <a:schemeClr val="tx2"/>
                </a:solidFill>
              </a:rPr>
              <a:t>SANTACRUZ WEST, MUMBAI 400054</a:t>
            </a:r>
            <a:br>
              <a:rPr lang="en-IN" sz="2200" dirty="0">
                <a:solidFill>
                  <a:schemeClr val="tx2"/>
                </a:solidFill>
              </a:rPr>
            </a:br>
            <a:r>
              <a:rPr lang="en-IN" sz="2200" dirty="0">
                <a:solidFill>
                  <a:schemeClr val="tx2"/>
                </a:solidFill>
              </a:rPr>
              <a:t>MAHARASHTRA, INDIA</a:t>
            </a:r>
            <a:br>
              <a:rPr lang="en-IN" sz="2800" dirty="0"/>
            </a:br>
            <a:endParaRPr lang="en-IN" sz="2800" dirty="0">
              <a:latin typeface="Bahnschrift Light SemiCondensed" panose="020B0502040204020203" pitchFamily="34" charset="0"/>
            </a:endParaRPr>
          </a:p>
        </p:txBody>
      </p:sp>
      <p:sp>
        <p:nvSpPr>
          <p:cNvPr id="3" name="Text Placeholder 2">
            <a:extLst>
              <a:ext uri="{FF2B5EF4-FFF2-40B4-BE49-F238E27FC236}">
                <a16:creationId xmlns:a16="http://schemas.microsoft.com/office/drawing/2014/main" id="{6135729E-EDA7-4797-8E74-A16DD9996883}"/>
              </a:ext>
            </a:extLst>
          </p:cNvPr>
          <p:cNvSpPr>
            <a:spLocks noGrp="1"/>
          </p:cNvSpPr>
          <p:nvPr>
            <p:ph type="body" idx="1"/>
          </p:nvPr>
        </p:nvSpPr>
        <p:spPr/>
        <p:txBody>
          <a:bodyPr/>
          <a:lstStyle/>
          <a:p>
            <a:endParaRPr lang="en-IN" dirty="0">
              <a:solidFill>
                <a:schemeClr val="tx2"/>
              </a:solidFill>
            </a:endParaRPr>
          </a:p>
          <a:p>
            <a:endParaRPr lang="en-IN" dirty="0"/>
          </a:p>
        </p:txBody>
      </p:sp>
    </p:spTree>
    <p:extLst>
      <p:ext uri="{BB962C8B-B14F-4D97-AF65-F5344CB8AC3E}">
        <p14:creationId xmlns:p14="http://schemas.microsoft.com/office/powerpoint/2010/main" val="6925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684F-64B1-46F3-B20B-6DD4C5461FF7}"/>
              </a:ext>
            </a:extLst>
          </p:cNvPr>
          <p:cNvSpPr>
            <a:spLocks noGrp="1"/>
          </p:cNvSpPr>
          <p:nvPr>
            <p:ph type="title"/>
          </p:nvPr>
        </p:nvSpPr>
        <p:spPr>
          <a:xfrm>
            <a:off x="538789" y="2874097"/>
            <a:ext cx="8596668" cy="2595460"/>
          </a:xfrm>
        </p:spPr>
        <p:txBody>
          <a:bodyPr>
            <a:normAutofit/>
          </a:bodyPr>
          <a:lstStyle/>
          <a:p>
            <a:r>
              <a:rPr lang="en-IN" sz="2800" u="sng" dirty="0"/>
              <a:t>THANK YOU</a:t>
            </a:r>
            <a:br>
              <a:rPr lang="en-IN" sz="2800" dirty="0"/>
            </a:br>
            <a:r>
              <a:rPr lang="en-IN" sz="1600" dirty="0">
                <a:solidFill>
                  <a:schemeClr val="tx2"/>
                </a:solidFill>
              </a:rPr>
              <a:t>info@sunriseexport.net</a:t>
            </a:r>
            <a:br>
              <a:rPr lang="en-IN" sz="2800" dirty="0"/>
            </a:br>
            <a:br>
              <a:rPr lang="en-IN" sz="2800" dirty="0"/>
            </a:br>
            <a:br>
              <a:rPr lang="en-IN" sz="2800" dirty="0"/>
            </a:br>
            <a:endParaRPr lang="en-IN" sz="2800" dirty="0">
              <a:latin typeface="Bahnschrift Light SemiCondensed" panose="020B0502040204020203" pitchFamily="34" charset="0"/>
            </a:endParaRPr>
          </a:p>
        </p:txBody>
      </p:sp>
      <p:sp>
        <p:nvSpPr>
          <p:cNvPr id="3" name="Text Placeholder 2">
            <a:extLst>
              <a:ext uri="{FF2B5EF4-FFF2-40B4-BE49-F238E27FC236}">
                <a16:creationId xmlns:a16="http://schemas.microsoft.com/office/drawing/2014/main" id="{6135729E-EDA7-4797-8E74-A16DD9996883}"/>
              </a:ext>
            </a:extLst>
          </p:cNvPr>
          <p:cNvSpPr>
            <a:spLocks noGrp="1"/>
          </p:cNvSpPr>
          <p:nvPr>
            <p:ph type="body" idx="1"/>
          </p:nvPr>
        </p:nvSpPr>
        <p:spPr/>
        <p:txBody>
          <a:bodyPr/>
          <a:lstStyle/>
          <a:p>
            <a:endParaRPr lang="en-IN" dirty="0">
              <a:solidFill>
                <a:schemeClr val="tx2"/>
              </a:solidFill>
            </a:endParaRPr>
          </a:p>
          <a:p>
            <a:endParaRPr lang="en-IN" dirty="0"/>
          </a:p>
        </p:txBody>
      </p:sp>
    </p:spTree>
    <p:extLst>
      <p:ext uri="{BB962C8B-B14F-4D97-AF65-F5344CB8AC3E}">
        <p14:creationId xmlns:p14="http://schemas.microsoft.com/office/powerpoint/2010/main" val="367689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ECA5-97E7-4ACF-AB70-94033E001689}"/>
              </a:ext>
            </a:extLst>
          </p:cNvPr>
          <p:cNvSpPr>
            <a:spLocks noGrp="1"/>
          </p:cNvSpPr>
          <p:nvPr>
            <p:ph type="title"/>
          </p:nvPr>
        </p:nvSpPr>
        <p:spPr>
          <a:xfrm>
            <a:off x="677334" y="157019"/>
            <a:ext cx="8596668" cy="6317672"/>
          </a:xfrm>
        </p:spPr>
        <p:txBody>
          <a:bodyPr>
            <a:normAutofit/>
          </a:bodyPr>
          <a:lstStyle/>
          <a:p>
            <a:pPr marL="0" indent="0">
              <a:buNone/>
            </a:pPr>
            <a:r>
              <a:rPr lang="en-US" sz="3600" u="sng" dirty="0">
                <a:solidFill>
                  <a:schemeClr val="accent3"/>
                </a:solidFill>
              </a:rPr>
              <a:t>Company Profile</a:t>
            </a:r>
            <a:br>
              <a:rPr lang="en-US" sz="3600" u="sng" dirty="0">
                <a:solidFill>
                  <a:schemeClr val="accent3"/>
                </a:solidFill>
              </a:rPr>
            </a:br>
            <a:br>
              <a:rPr lang="en-US" sz="3600" u="sng" dirty="0">
                <a:solidFill>
                  <a:schemeClr val="tx1"/>
                </a:solidFill>
              </a:rPr>
            </a:br>
            <a:r>
              <a:rPr lang="en-IN" sz="2200" dirty="0">
                <a:solidFill>
                  <a:srgbClr val="ACD433"/>
                </a:solidFill>
              </a:rPr>
              <a:t>Incorporated in 2000 by Mr Kishore Chandni, Sunrise Exports is one of the leading manufacturers exporters and suppliers of all types of </a:t>
            </a:r>
            <a:r>
              <a:rPr lang="en-IN" sz="2200" dirty="0">
                <a:solidFill>
                  <a:schemeClr val="tx1"/>
                </a:solidFill>
              </a:rPr>
              <a:t>biscuits.</a:t>
            </a:r>
            <a:br>
              <a:rPr lang="en-IN" sz="2000" b="1" dirty="0">
                <a:solidFill>
                  <a:schemeClr val="tx1"/>
                </a:solidFill>
              </a:rPr>
            </a:br>
            <a:br>
              <a:rPr lang="en-IN" sz="2200" b="1" dirty="0">
                <a:solidFill>
                  <a:schemeClr val="tx1"/>
                </a:solidFill>
              </a:rPr>
            </a:br>
            <a:r>
              <a:rPr lang="en-US" sz="2200" b="1" u="sng" dirty="0">
                <a:solidFill>
                  <a:schemeClr val="tx1"/>
                </a:solidFill>
              </a:rPr>
              <a:t>GLUCOSE BISCUITS</a:t>
            </a:r>
            <a:br>
              <a:rPr lang="en-US" sz="2200" b="0" i="0" dirty="0">
                <a:effectLst/>
              </a:rPr>
            </a:br>
            <a:br>
              <a:rPr lang="en-US" sz="2200" b="0" i="0" dirty="0">
                <a:solidFill>
                  <a:srgbClr val="FFFFFF"/>
                </a:solidFill>
                <a:effectLst/>
              </a:rPr>
            </a:br>
            <a:br>
              <a:rPr lang="en-US" sz="2200" b="0" i="0" dirty="0">
                <a:solidFill>
                  <a:srgbClr val="FFFFFF"/>
                </a:solidFill>
                <a:effectLst/>
              </a:rPr>
            </a:br>
            <a:r>
              <a:rPr lang="en-US" sz="2200" b="1" i="0" u="sng" strike="noStrike" dirty="0">
                <a:solidFill>
                  <a:schemeClr val="tx1"/>
                </a:solidFill>
                <a:effectLst/>
              </a:rPr>
              <a:t>CREAM BISCUITS</a:t>
            </a:r>
            <a:br>
              <a:rPr lang="en-US" sz="2200" b="1" i="0" u="sng" strike="noStrike" dirty="0">
                <a:solidFill>
                  <a:schemeClr val="tx1"/>
                </a:solidFill>
                <a:effectLst/>
              </a:rPr>
            </a:br>
            <a:br>
              <a:rPr lang="en-US" sz="2200" b="1" i="0" u="sng" strike="noStrike" dirty="0">
                <a:solidFill>
                  <a:schemeClr val="tx1"/>
                </a:solidFill>
                <a:effectLst/>
              </a:rPr>
            </a:br>
            <a:br>
              <a:rPr lang="en-US" sz="2200" b="1" i="0" u="sng" strike="noStrike" dirty="0">
                <a:solidFill>
                  <a:schemeClr val="tx1"/>
                </a:solidFill>
                <a:effectLst/>
              </a:rPr>
            </a:br>
            <a:r>
              <a:rPr lang="en-US" sz="2200" b="1" i="0" u="sng" strike="noStrike" dirty="0">
                <a:solidFill>
                  <a:schemeClr val="tx1"/>
                </a:solidFill>
                <a:effectLst/>
              </a:rPr>
              <a:t>NICE BISCUITS</a:t>
            </a:r>
            <a:endParaRPr lang="en-IN" sz="2200" u="sng" dirty="0"/>
          </a:p>
        </p:txBody>
      </p:sp>
    </p:spTree>
    <p:extLst>
      <p:ext uri="{BB962C8B-B14F-4D97-AF65-F5344CB8AC3E}">
        <p14:creationId xmlns:p14="http://schemas.microsoft.com/office/powerpoint/2010/main" val="1685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QUALITY</a:t>
            </a:r>
            <a:endParaRPr lang="en-IN" dirty="0"/>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1578698"/>
            <a:ext cx="8596668" cy="5182320"/>
          </a:xfrm>
        </p:spPr>
        <p:txBody>
          <a:bodyPr>
            <a:noAutofit/>
          </a:bodyPr>
          <a:lstStyle/>
          <a:p>
            <a:pPr>
              <a:buFont typeface="Wingdings" panose="05000000000000000000" pitchFamily="2" charset="2"/>
              <a:buChar char="q"/>
            </a:pPr>
            <a:r>
              <a:rPr lang="en-US" sz="2400" dirty="0">
                <a:solidFill>
                  <a:srgbClr val="ACD433"/>
                </a:solidFill>
              </a:rPr>
              <a:t>Committed to quality as all our products are subjected to stringent ISO STD TESTS.</a:t>
            </a:r>
          </a:p>
          <a:p>
            <a:pPr>
              <a:buFont typeface="Wingdings" panose="05000000000000000000" pitchFamily="2" charset="2"/>
              <a:buChar char="q"/>
            </a:pPr>
            <a:r>
              <a:rPr lang="en-US" sz="2400" dirty="0">
                <a:solidFill>
                  <a:srgbClr val="ACD433"/>
                </a:solidFill>
              </a:rPr>
              <a:t>Products tested on various parameters.</a:t>
            </a:r>
          </a:p>
          <a:p>
            <a:pPr>
              <a:buFont typeface="Wingdings" panose="05000000000000000000" pitchFamily="2" charset="2"/>
              <a:buChar char="q"/>
            </a:pPr>
            <a:r>
              <a:rPr lang="en-US" sz="2400" dirty="0">
                <a:solidFill>
                  <a:srgbClr val="ACD433"/>
                </a:solidFill>
              </a:rPr>
              <a:t>Quality achieved by number of inspection procedures  performed by professional production technicians.</a:t>
            </a:r>
          </a:p>
          <a:p>
            <a:pPr>
              <a:buFont typeface="Wingdings" panose="05000000000000000000" pitchFamily="2" charset="2"/>
              <a:buChar char="q"/>
            </a:pPr>
            <a:r>
              <a:rPr lang="en-US" sz="2400" dirty="0">
                <a:solidFill>
                  <a:srgbClr val="ACD433"/>
                </a:solidFill>
              </a:rPr>
              <a:t>Finest raw materials used in production.</a:t>
            </a:r>
            <a:br>
              <a:rPr lang="en-US" sz="2400" dirty="0">
                <a:solidFill>
                  <a:srgbClr val="ACD433"/>
                </a:solidFill>
              </a:rPr>
            </a:br>
            <a:r>
              <a:rPr lang="en-US" sz="2400" dirty="0">
                <a:solidFill>
                  <a:srgbClr val="ACD433"/>
                </a:solidFill>
              </a:rPr>
              <a:t>Products are met to quality standards before reaching the market.</a:t>
            </a:r>
          </a:p>
          <a:p>
            <a:pPr>
              <a:buFont typeface="Wingdings" panose="05000000000000000000" pitchFamily="2" charset="2"/>
              <a:buChar char="q"/>
            </a:pPr>
            <a:r>
              <a:rPr lang="en-US" sz="2400" dirty="0">
                <a:solidFill>
                  <a:srgbClr val="ACD433"/>
                </a:solidFill>
              </a:rPr>
              <a:t>Regular quality checks conducted to maintain quality standards of the final product that reaches the market.</a:t>
            </a:r>
          </a:p>
          <a:p>
            <a:pPr>
              <a:buFont typeface="Wingdings" panose="05000000000000000000" pitchFamily="2" charset="2"/>
              <a:buChar char="q"/>
            </a:pPr>
            <a:r>
              <a:rPr lang="en-US" sz="2400" dirty="0">
                <a:solidFill>
                  <a:srgbClr val="ACD433"/>
                </a:solidFill>
              </a:rPr>
              <a:t>Dedicated to provide our customers with the finest quality products and services, assuring timely of orders.</a:t>
            </a: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287506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Factors which have helped us in creating niche in a short span of time</a:t>
            </a:r>
            <a:endParaRPr lang="en-IN" dirty="0">
              <a:solidFill>
                <a:schemeClr val="accent3"/>
              </a:solidFill>
            </a:endParaRPr>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2198254"/>
            <a:ext cx="8596668" cy="5182320"/>
          </a:xfrm>
        </p:spPr>
        <p:txBody>
          <a:bodyPr>
            <a:noAutofit/>
          </a:bodyPr>
          <a:lstStyle/>
          <a:p>
            <a:pPr>
              <a:buFont typeface="Wingdings" panose="05000000000000000000" pitchFamily="2" charset="2"/>
              <a:buChar char="q"/>
            </a:pPr>
            <a:r>
              <a:rPr lang="en-US" sz="2400" dirty="0">
                <a:solidFill>
                  <a:srgbClr val="ACD433"/>
                </a:solidFill>
              </a:rPr>
              <a:t>Quality goods</a:t>
            </a:r>
          </a:p>
          <a:p>
            <a:pPr>
              <a:buFont typeface="Wingdings" panose="05000000000000000000" pitchFamily="2" charset="2"/>
              <a:buChar char="q"/>
            </a:pPr>
            <a:r>
              <a:rPr lang="en-US" sz="2400" dirty="0">
                <a:solidFill>
                  <a:srgbClr val="ACD433"/>
                </a:solidFill>
              </a:rPr>
              <a:t>Timely delivery</a:t>
            </a:r>
          </a:p>
          <a:p>
            <a:pPr>
              <a:buFont typeface="Wingdings" panose="05000000000000000000" pitchFamily="2" charset="2"/>
              <a:buChar char="q"/>
            </a:pPr>
            <a:r>
              <a:rPr lang="en-US" sz="2400" dirty="0">
                <a:solidFill>
                  <a:srgbClr val="ACD433"/>
                </a:solidFill>
              </a:rPr>
              <a:t>Customer satisfaction</a:t>
            </a:r>
          </a:p>
          <a:p>
            <a:pPr>
              <a:buFont typeface="Wingdings" panose="05000000000000000000" pitchFamily="2" charset="2"/>
              <a:buChar char="q"/>
            </a:pPr>
            <a:r>
              <a:rPr lang="en-US" sz="2400" dirty="0">
                <a:solidFill>
                  <a:srgbClr val="ACD433"/>
                </a:solidFill>
              </a:rPr>
              <a:t>Easy mode of payment</a:t>
            </a:r>
          </a:p>
          <a:p>
            <a:pPr>
              <a:buFont typeface="Wingdings" panose="05000000000000000000" pitchFamily="2" charset="2"/>
              <a:buChar char="q"/>
            </a:pPr>
            <a:r>
              <a:rPr lang="en-US" sz="2400" dirty="0">
                <a:solidFill>
                  <a:srgbClr val="ACD433"/>
                </a:solidFill>
              </a:rPr>
              <a:t>Professional team of workers</a:t>
            </a:r>
          </a:p>
          <a:p>
            <a:pPr>
              <a:buFont typeface="Wingdings" panose="05000000000000000000" pitchFamily="2" charset="2"/>
              <a:buChar char="q"/>
            </a:pPr>
            <a:r>
              <a:rPr lang="en-US" sz="2400" dirty="0">
                <a:solidFill>
                  <a:srgbClr val="ACD433"/>
                </a:solidFill>
              </a:rPr>
              <a:t>Large clientele base</a:t>
            </a:r>
          </a:p>
          <a:p>
            <a:pPr marL="0" indent="0">
              <a:buNone/>
            </a:pP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35872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OUR CLIENTELE</a:t>
            </a:r>
            <a:endParaRPr lang="en-IN" dirty="0">
              <a:solidFill>
                <a:schemeClr val="accent3"/>
              </a:solidFill>
            </a:endParaRPr>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1675680"/>
            <a:ext cx="8596668" cy="5182320"/>
          </a:xfrm>
        </p:spPr>
        <p:txBody>
          <a:bodyPr>
            <a:noAutofit/>
          </a:bodyPr>
          <a:lstStyle/>
          <a:p>
            <a:pPr>
              <a:buFont typeface="Wingdings" panose="05000000000000000000" pitchFamily="2" charset="2"/>
              <a:buChar char="q"/>
            </a:pPr>
            <a:r>
              <a:rPr lang="en-US" sz="2400" dirty="0">
                <a:solidFill>
                  <a:srgbClr val="ACD433"/>
                </a:solidFill>
              </a:rPr>
              <a:t>West Africa</a:t>
            </a:r>
          </a:p>
          <a:p>
            <a:pPr>
              <a:buFont typeface="Wingdings" panose="05000000000000000000" pitchFamily="2" charset="2"/>
              <a:buChar char="q"/>
            </a:pPr>
            <a:r>
              <a:rPr lang="en-US" sz="2400" dirty="0">
                <a:solidFill>
                  <a:srgbClr val="ACD433"/>
                </a:solidFill>
              </a:rPr>
              <a:t>South Africa</a:t>
            </a:r>
          </a:p>
          <a:p>
            <a:pPr>
              <a:buFont typeface="Wingdings" panose="05000000000000000000" pitchFamily="2" charset="2"/>
              <a:buChar char="q"/>
            </a:pPr>
            <a:r>
              <a:rPr lang="en-US" sz="2400" dirty="0">
                <a:solidFill>
                  <a:srgbClr val="ACD433"/>
                </a:solidFill>
              </a:rPr>
              <a:t>Central Africa</a:t>
            </a:r>
          </a:p>
          <a:p>
            <a:pPr>
              <a:buFont typeface="Wingdings" panose="05000000000000000000" pitchFamily="2" charset="2"/>
              <a:buChar char="q"/>
            </a:pPr>
            <a:r>
              <a:rPr lang="en-US" sz="2400" dirty="0">
                <a:solidFill>
                  <a:srgbClr val="ACD433"/>
                </a:solidFill>
              </a:rPr>
              <a:t>Middle East Countries</a:t>
            </a:r>
          </a:p>
          <a:p>
            <a:pPr marL="0" indent="0">
              <a:buNone/>
            </a:pP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37771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normAutofit fontScale="90000"/>
          </a:bodyPr>
          <a:lstStyle/>
          <a:p>
            <a:pPr algn="ctr"/>
            <a:r>
              <a:rPr lang="en-US" sz="4000" u="sng" dirty="0">
                <a:solidFill>
                  <a:schemeClr val="accent3"/>
                </a:solidFill>
              </a:rPr>
              <a:t>Memberships</a:t>
            </a:r>
            <a:br>
              <a:rPr lang="en-US" sz="4000" u="sng" dirty="0">
                <a:solidFill>
                  <a:schemeClr val="accent3"/>
                </a:solidFill>
              </a:rPr>
            </a:br>
            <a:br>
              <a:rPr lang="en-US" sz="4400" u="sng" dirty="0"/>
            </a:br>
            <a:r>
              <a:rPr lang="en-US" sz="3100" dirty="0">
                <a:solidFill>
                  <a:srgbClr val="ACD433"/>
                </a:solidFill>
              </a:rPr>
              <a:t>We are registered members of the federation of </a:t>
            </a:r>
            <a:r>
              <a:rPr lang="en-US" sz="3100" dirty="0" err="1">
                <a:solidFill>
                  <a:srgbClr val="ACD433"/>
                </a:solidFill>
              </a:rPr>
              <a:t>indian</a:t>
            </a:r>
            <a:r>
              <a:rPr lang="en-US" sz="3100" dirty="0">
                <a:solidFill>
                  <a:srgbClr val="ACD433"/>
                </a:solidFill>
              </a:rPr>
              <a:t> export organization, Govt of India</a:t>
            </a:r>
            <a:r>
              <a:rPr lang="en-US" sz="3600" dirty="0">
                <a:solidFill>
                  <a:srgbClr val="ACD433"/>
                </a:solidFill>
              </a:rPr>
              <a:t>.</a:t>
            </a:r>
            <a:endParaRPr lang="en-IN" dirty="0">
              <a:solidFill>
                <a:schemeClr val="accent3"/>
              </a:solidFill>
            </a:endParaRPr>
          </a:p>
        </p:txBody>
      </p:sp>
      <p:pic>
        <p:nvPicPr>
          <p:cNvPr id="6" name="Content Placeholder 4">
            <a:extLst>
              <a:ext uri="{FF2B5EF4-FFF2-40B4-BE49-F238E27FC236}">
                <a16:creationId xmlns:a16="http://schemas.microsoft.com/office/drawing/2014/main" id="{3155CB11-E9E1-49A6-9CA2-CE5EFCEF15F4}"/>
              </a:ext>
            </a:extLst>
          </p:cNvPr>
          <p:cNvPicPr>
            <a:picLocks noGrp="1" noChangeAspect="1"/>
          </p:cNvPicPr>
          <p:nvPr>
            <p:ph idx="1"/>
          </p:nvPr>
        </p:nvPicPr>
        <p:blipFill rotWithShape="1">
          <a:blip r:embed="rId2"/>
          <a:srcRect l="2101" t="12925" b="11661"/>
          <a:stretch/>
        </p:blipFill>
        <p:spPr>
          <a:xfrm>
            <a:off x="2737697" y="3035360"/>
            <a:ext cx="4475942" cy="3447928"/>
          </a:xfrm>
        </p:spPr>
      </p:pic>
    </p:spTree>
    <p:extLst>
      <p:ext uri="{BB962C8B-B14F-4D97-AF65-F5344CB8AC3E}">
        <p14:creationId xmlns:p14="http://schemas.microsoft.com/office/powerpoint/2010/main" val="339389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a:xfrm>
            <a:off x="1212888" y="572654"/>
            <a:ext cx="8596668" cy="1320800"/>
          </a:xfrm>
        </p:spPr>
        <p:txBody>
          <a:bodyPr>
            <a:normAutofit fontScale="90000"/>
          </a:bodyPr>
          <a:lstStyle/>
          <a:p>
            <a:pPr algn="ctr"/>
            <a:r>
              <a:rPr lang="en-US" sz="4000" u="sng" dirty="0">
                <a:solidFill>
                  <a:schemeClr val="accent3"/>
                </a:solidFill>
              </a:rPr>
              <a:t>FACTORY</a:t>
            </a:r>
            <a:br>
              <a:rPr lang="en-US" sz="4000" u="sng" dirty="0">
                <a:solidFill>
                  <a:schemeClr val="accent3"/>
                </a:solidFill>
              </a:rPr>
            </a:br>
            <a:br>
              <a:rPr lang="en-US" sz="4400" u="sng" dirty="0"/>
            </a:br>
            <a:endParaRPr lang="en-IN" dirty="0">
              <a:solidFill>
                <a:schemeClr val="accent3"/>
              </a:solidFill>
            </a:endParaRPr>
          </a:p>
        </p:txBody>
      </p:sp>
      <p:pic>
        <p:nvPicPr>
          <p:cNvPr id="7" name="Content Placeholder 6">
            <a:extLst>
              <a:ext uri="{FF2B5EF4-FFF2-40B4-BE49-F238E27FC236}">
                <a16:creationId xmlns:a16="http://schemas.microsoft.com/office/drawing/2014/main" id="{8CFE9C14-482C-D4DA-ABF5-0DC28748D732}"/>
              </a:ext>
            </a:extLst>
          </p:cNvPr>
          <p:cNvPicPr>
            <a:picLocks noGrp="1" noChangeAspect="1"/>
          </p:cNvPicPr>
          <p:nvPr>
            <p:ph idx="1"/>
          </p:nvPr>
        </p:nvPicPr>
        <p:blipFill>
          <a:blip r:embed="rId2"/>
          <a:stretch>
            <a:fillRect/>
          </a:stretch>
        </p:blipFill>
        <p:spPr>
          <a:xfrm>
            <a:off x="1612141" y="1614921"/>
            <a:ext cx="7798161" cy="3881438"/>
          </a:xfrm>
        </p:spPr>
      </p:pic>
    </p:spTree>
    <p:extLst>
      <p:ext uri="{BB962C8B-B14F-4D97-AF65-F5344CB8AC3E}">
        <p14:creationId xmlns:p14="http://schemas.microsoft.com/office/powerpoint/2010/main" val="371473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a:xfrm>
            <a:off x="1212888" y="572654"/>
            <a:ext cx="8596668" cy="1320800"/>
          </a:xfrm>
        </p:spPr>
        <p:txBody>
          <a:bodyPr>
            <a:normAutofit fontScale="90000"/>
          </a:bodyPr>
          <a:lstStyle/>
          <a:p>
            <a:pPr algn="ctr"/>
            <a:r>
              <a:rPr lang="en-US" sz="4000" u="sng" dirty="0">
                <a:solidFill>
                  <a:schemeClr val="accent3"/>
                </a:solidFill>
              </a:rPr>
              <a:t>FACTORY</a:t>
            </a:r>
            <a:br>
              <a:rPr lang="en-US" sz="4000" u="sng" dirty="0">
                <a:solidFill>
                  <a:schemeClr val="accent3"/>
                </a:solidFill>
              </a:rPr>
            </a:br>
            <a:br>
              <a:rPr lang="en-US" sz="4400" u="sng" dirty="0"/>
            </a:br>
            <a:endParaRPr lang="en-IN" dirty="0">
              <a:solidFill>
                <a:schemeClr val="accent3"/>
              </a:solidFill>
            </a:endParaRPr>
          </a:p>
        </p:txBody>
      </p:sp>
      <p:pic>
        <p:nvPicPr>
          <p:cNvPr id="6" name="Content Placeholder 5">
            <a:extLst>
              <a:ext uri="{FF2B5EF4-FFF2-40B4-BE49-F238E27FC236}">
                <a16:creationId xmlns:a16="http://schemas.microsoft.com/office/drawing/2014/main" id="{0F62458F-D90D-316E-3821-10A4E9A34411}"/>
              </a:ext>
            </a:extLst>
          </p:cNvPr>
          <p:cNvPicPr>
            <a:picLocks noGrp="1" noChangeAspect="1"/>
          </p:cNvPicPr>
          <p:nvPr>
            <p:ph idx="1"/>
          </p:nvPr>
        </p:nvPicPr>
        <p:blipFill>
          <a:blip r:embed="rId2"/>
          <a:stretch>
            <a:fillRect/>
          </a:stretch>
        </p:blipFill>
        <p:spPr>
          <a:xfrm>
            <a:off x="1447324" y="1488281"/>
            <a:ext cx="8127795" cy="3881437"/>
          </a:xfrm>
        </p:spPr>
      </p:pic>
    </p:spTree>
    <p:extLst>
      <p:ext uri="{BB962C8B-B14F-4D97-AF65-F5344CB8AC3E}">
        <p14:creationId xmlns:p14="http://schemas.microsoft.com/office/powerpoint/2010/main" val="342314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normAutofit fontScale="90000"/>
          </a:bodyPr>
          <a:lstStyle/>
          <a:p>
            <a:r>
              <a:rPr lang="en-US" sz="4000" u="sng" dirty="0">
                <a:solidFill>
                  <a:schemeClr val="accent3"/>
                </a:solidFill>
              </a:rPr>
              <a:t>COMPANY USP</a:t>
            </a:r>
            <a:br>
              <a:rPr lang="en-US" sz="4000" u="sng" dirty="0">
                <a:solidFill>
                  <a:schemeClr val="accent3"/>
                </a:solidFill>
              </a:rPr>
            </a:br>
            <a:br>
              <a:rPr lang="en-US" sz="4400" u="sng" dirty="0"/>
            </a:br>
            <a:endParaRPr lang="en-IN" dirty="0">
              <a:solidFill>
                <a:schemeClr val="accent3"/>
              </a:solidFill>
            </a:endParaRPr>
          </a:p>
        </p:txBody>
      </p:sp>
      <p:sp>
        <p:nvSpPr>
          <p:cNvPr id="4" name="Content Placeholder 3">
            <a:extLst>
              <a:ext uri="{FF2B5EF4-FFF2-40B4-BE49-F238E27FC236}">
                <a16:creationId xmlns:a16="http://schemas.microsoft.com/office/drawing/2014/main" id="{D5949EB4-A06A-41B5-8646-441DF0626D7D}"/>
              </a:ext>
            </a:extLst>
          </p:cNvPr>
          <p:cNvSpPr>
            <a:spLocks noGrp="1"/>
          </p:cNvSpPr>
          <p:nvPr>
            <p:ph idx="1"/>
          </p:nvPr>
        </p:nvSpPr>
        <p:spPr>
          <a:xfrm>
            <a:off x="677334" y="1302327"/>
            <a:ext cx="8596668" cy="4739035"/>
          </a:xfrm>
        </p:spPr>
        <p:txBody>
          <a:bodyPr>
            <a:normAutofit/>
          </a:bodyPr>
          <a:lstStyle/>
          <a:p>
            <a:pPr>
              <a:buFont typeface="Wingdings" panose="05000000000000000000" pitchFamily="2" charset="2"/>
              <a:buChar char="q"/>
            </a:pPr>
            <a:endParaRPr lang="en-US" sz="2400" dirty="0">
              <a:solidFill>
                <a:srgbClr val="92D050"/>
              </a:solidFill>
            </a:endParaRPr>
          </a:p>
          <a:p>
            <a:pPr>
              <a:buFont typeface="Wingdings" panose="05000000000000000000" pitchFamily="2" charset="2"/>
              <a:buChar char="q"/>
            </a:pPr>
            <a:r>
              <a:rPr lang="en-US" sz="2400" dirty="0">
                <a:solidFill>
                  <a:srgbClr val="92D050"/>
                </a:solidFill>
              </a:rPr>
              <a:t>Installation Training</a:t>
            </a:r>
          </a:p>
          <a:p>
            <a:pPr>
              <a:buFont typeface="Wingdings" panose="05000000000000000000" pitchFamily="2" charset="2"/>
              <a:buChar char="q"/>
            </a:pPr>
            <a:r>
              <a:rPr lang="en-US" sz="2400" dirty="0">
                <a:solidFill>
                  <a:srgbClr val="92D050"/>
                </a:solidFill>
              </a:rPr>
              <a:t>Onsite Support </a:t>
            </a:r>
          </a:p>
          <a:p>
            <a:pPr>
              <a:buFont typeface="Wingdings" panose="05000000000000000000" pitchFamily="2" charset="2"/>
              <a:buChar char="q"/>
            </a:pPr>
            <a:r>
              <a:rPr lang="en-US" sz="2400" dirty="0">
                <a:solidFill>
                  <a:srgbClr val="92D050"/>
                </a:solidFill>
              </a:rPr>
              <a:t>Operational Training</a:t>
            </a:r>
          </a:p>
          <a:p>
            <a:pPr>
              <a:buFont typeface="Wingdings" panose="05000000000000000000" pitchFamily="2" charset="2"/>
              <a:buChar char="q"/>
            </a:pPr>
            <a:r>
              <a:rPr lang="en-US" sz="2400" dirty="0">
                <a:solidFill>
                  <a:srgbClr val="92D050"/>
                </a:solidFill>
              </a:rPr>
              <a:t>User Manual</a:t>
            </a:r>
          </a:p>
          <a:p>
            <a:pPr>
              <a:buFont typeface="Wingdings" panose="05000000000000000000" pitchFamily="2" charset="2"/>
              <a:buChar char="q"/>
            </a:pPr>
            <a:r>
              <a:rPr lang="en-US" sz="2400" dirty="0">
                <a:solidFill>
                  <a:srgbClr val="92D050"/>
                </a:solidFill>
              </a:rPr>
              <a:t>Experienced R &amp; D Department</a:t>
            </a:r>
          </a:p>
          <a:p>
            <a:pPr>
              <a:buFont typeface="Wingdings" panose="05000000000000000000" pitchFamily="2" charset="2"/>
              <a:buChar char="q"/>
            </a:pPr>
            <a:r>
              <a:rPr lang="en-US" sz="2400" dirty="0">
                <a:solidFill>
                  <a:srgbClr val="92D050"/>
                </a:solidFill>
              </a:rPr>
              <a:t>Large Production Capacity</a:t>
            </a:r>
          </a:p>
          <a:p>
            <a:pPr>
              <a:buFont typeface="Wingdings" panose="05000000000000000000" pitchFamily="2" charset="2"/>
              <a:buChar char="q"/>
            </a:pPr>
            <a:r>
              <a:rPr lang="en-US" sz="2400" dirty="0">
                <a:solidFill>
                  <a:srgbClr val="92D050"/>
                </a:solidFill>
              </a:rPr>
              <a:t>Large Product Line</a:t>
            </a:r>
          </a:p>
          <a:p>
            <a:pPr>
              <a:buFont typeface="Wingdings" panose="05000000000000000000" pitchFamily="2" charset="2"/>
              <a:buChar char="q"/>
            </a:pPr>
            <a:r>
              <a:rPr lang="en-US" sz="2400" dirty="0">
                <a:solidFill>
                  <a:srgbClr val="92D050"/>
                </a:solidFill>
              </a:rPr>
              <a:t>Best Testing Facilities</a:t>
            </a:r>
          </a:p>
        </p:txBody>
      </p:sp>
    </p:spTree>
    <p:extLst>
      <p:ext uri="{BB962C8B-B14F-4D97-AF65-F5344CB8AC3E}">
        <p14:creationId xmlns:p14="http://schemas.microsoft.com/office/powerpoint/2010/main" val="34900980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1244</TotalTime>
  <Words>323</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 Light SemiCondensed</vt:lpstr>
      <vt:lpstr>Trebuchet MS</vt:lpstr>
      <vt:lpstr>Wingdings</vt:lpstr>
      <vt:lpstr>Wingdings 3</vt:lpstr>
      <vt:lpstr>Facet</vt:lpstr>
      <vt:lpstr>PowerPoint Presentation</vt:lpstr>
      <vt:lpstr>Company Profile  Incorporated in 2000 by Mr Kishore Chandni, Sunrise Exports is one of the leading manufacturers exporters and suppliers of all types of biscuits.  GLUCOSE BISCUITS   CREAM BISCUITS   NICE BISCUITS</vt:lpstr>
      <vt:lpstr>QUALITY</vt:lpstr>
      <vt:lpstr>Factors which have helped us in creating niche in a short span of time</vt:lpstr>
      <vt:lpstr>OUR CLIENTELE</vt:lpstr>
      <vt:lpstr>Memberships  We are registered members of the federation of indian export organization, Govt of India.</vt:lpstr>
      <vt:lpstr>FACTORY  </vt:lpstr>
      <vt:lpstr>FACTORY  </vt:lpstr>
      <vt:lpstr>COMPANY USP  </vt:lpstr>
      <vt:lpstr>OUR PRODUCTS GLUCOSE BISCUITS</vt:lpstr>
      <vt:lpstr>OUR PRODUCTS GLUCOSE BISCUITS</vt:lpstr>
      <vt:lpstr>OUR PRODUCTS GLUCOSE BISCUITS</vt:lpstr>
      <vt:lpstr>OUR PRODUCTS CREAM BISCUITS</vt:lpstr>
      <vt:lpstr>OUR PRODUCTS CREAM BISCUITS</vt:lpstr>
      <vt:lpstr>OUR PRODUCTS CREAM BISCUITS</vt:lpstr>
      <vt:lpstr>OUR PRODUCTS CREAM BISCUITS</vt:lpstr>
      <vt:lpstr>OUR PRODUCTS NICE BISCUITS</vt:lpstr>
      <vt:lpstr>CONTACT DETAILS:  KISHORE CHANDNI (CEO)  ADDRESS:  F-14, HI-LIFE MALL, 1st FLOOR, P.M.ROAD,  SANTACRUZ WEST, MUMBAI 400054 MAHARASHTRA, INDIA </vt:lpstr>
      <vt:lpstr>THANK YOU info@sunriseexport.net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50</cp:revision>
  <dcterms:created xsi:type="dcterms:W3CDTF">2020-10-06T10:37:07Z</dcterms:created>
  <dcterms:modified xsi:type="dcterms:W3CDTF">2022-12-02T07:53:14Z</dcterms:modified>
</cp:coreProperties>
</file>