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1" r:id="rId3"/>
    <p:sldId id="276" r:id="rId4"/>
    <p:sldId id="273" r:id="rId5"/>
    <p:sldId id="283" r:id="rId6"/>
    <p:sldId id="28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мир Полховский" initials="ВП" lastIdx="1" clrIdx="0">
    <p:extLst>
      <p:ext uri="{19B8F6BF-5375-455C-9EA6-DF929625EA0E}">
        <p15:presenceInfo xmlns:p15="http://schemas.microsoft.com/office/powerpoint/2012/main" userId="88a4957e591829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димир Полховский" userId="88a4957e591829bf" providerId="LiveId" clId="{4E2B7E67-572C-4420-8E9B-1B5A47869440}"/>
    <pc:docChg chg="undo redo custSel addSld delSld modSld sldOrd">
      <pc:chgData name="Владимир Полховский" userId="88a4957e591829bf" providerId="LiveId" clId="{4E2B7E67-572C-4420-8E9B-1B5A47869440}" dt="2022-12-27T21:53:37.409" v="2293" actId="14100"/>
      <pc:docMkLst>
        <pc:docMk/>
      </pc:docMkLst>
      <pc:sldChg chg="modSp mod">
        <pc:chgData name="Владимир Полховский" userId="88a4957e591829bf" providerId="LiveId" clId="{4E2B7E67-572C-4420-8E9B-1B5A47869440}" dt="2022-12-27T20:31:02.116" v="2122" actId="20577"/>
        <pc:sldMkLst>
          <pc:docMk/>
          <pc:sldMk cId="1269076306" sldId="270"/>
        </pc:sldMkLst>
        <pc:spChg chg="mod">
          <ac:chgData name="Владимир Полховский" userId="88a4957e591829bf" providerId="LiveId" clId="{4E2B7E67-572C-4420-8E9B-1B5A47869440}" dt="2022-12-27T20:31:02.116" v="2122" actId="20577"/>
          <ac:spMkLst>
            <pc:docMk/>
            <pc:sldMk cId="1269076306" sldId="270"/>
            <ac:spMk id="131" creationId="{00000000-0000-0000-0000-000000000000}"/>
          </ac:spMkLst>
        </pc:spChg>
      </pc:sldChg>
      <pc:sldChg chg="modSp mod">
        <pc:chgData name="Владимир Полховский" userId="88a4957e591829bf" providerId="LiveId" clId="{4E2B7E67-572C-4420-8E9B-1B5A47869440}" dt="2022-12-27T18:38:05.584" v="471" actId="20577"/>
        <pc:sldMkLst>
          <pc:docMk/>
          <pc:sldMk cId="3202839997" sldId="271"/>
        </pc:sldMkLst>
        <pc:spChg chg="mod">
          <ac:chgData name="Владимир Полховский" userId="88a4957e591829bf" providerId="LiveId" clId="{4E2B7E67-572C-4420-8E9B-1B5A47869440}" dt="2022-12-27T18:38:05.584" v="471" actId="20577"/>
          <ac:spMkLst>
            <pc:docMk/>
            <pc:sldMk cId="3202839997" sldId="271"/>
            <ac:spMk id="138" creationId="{00000000-0000-0000-0000-000000000000}"/>
          </ac:spMkLst>
        </pc:spChg>
      </pc:sldChg>
      <pc:sldChg chg="modSp mod">
        <pc:chgData name="Владимир Полховский" userId="88a4957e591829bf" providerId="LiveId" clId="{4E2B7E67-572C-4420-8E9B-1B5A47869440}" dt="2022-12-27T19:42:38.002" v="1882" actId="1076"/>
        <pc:sldMkLst>
          <pc:docMk/>
          <pc:sldMk cId="4174070886" sldId="272"/>
        </pc:sldMkLst>
        <pc:spChg chg="mod">
          <ac:chgData name="Владимир Полховский" userId="88a4957e591829bf" providerId="LiveId" clId="{4E2B7E67-572C-4420-8E9B-1B5A47869440}" dt="2022-12-27T19:42:38.002" v="1882" actId="1076"/>
          <ac:spMkLst>
            <pc:docMk/>
            <pc:sldMk cId="4174070886" sldId="272"/>
            <ac:spMk id="21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8:38:10.666" v="487" actId="20577"/>
          <ac:spMkLst>
            <pc:docMk/>
            <pc:sldMk cId="4174070886" sldId="272"/>
            <ac:spMk id="147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9:42:38.002" v="1882" actId="1076"/>
          <ac:spMkLst>
            <pc:docMk/>
            <pc:sldMk cId="4174070886" sldId="272"/>
            <ac:spMk id="153" creationId="{00000000-0000-0000-0000-000000000000}"/>
          </ac:spMkLst>
        </pc:spChg>
        <pc:picChg chg="mod">
          <ac:chgData name="Владимир Полховский" userId="88a4957e591829bf" providerId="LiveId" clId="{4E2B7E67-572C-4420-8E9B-1B5A47869440}" dt="2022-12-27T19:42:38.002" v="1882" actId="1076"/>
          <ac:picMkLst>
            <pc:docMk/>
            <pc:sldMk cId="4174070886" sldId="272"/>
            <ac:picMk id="12" creationId="{11521652-2F36-1F71-5833-4ADC93CD82D6}"/>
          </ac:picMkLst>
        </pc:picChg>
      </pc:sldChg>
      <pc:sldChg chg="addSp delSp modSp mod">
        <pc:chgData name="Владимир Полховский" userId="88a4957e591829bf" providerId="LiveId" clId="{4E2B7E67-572C-4420-8E9B-1B5A47869440}" dt="2022-12-27T20:36:28.338" v="2155" actId="20577"/>
        <pc:sldMkLst>
          <pc:docMk/>
          <pc:sldMk cId="2676997038" sldId="273"/>
        </pc:sldMkLst>
        <pc:spChg chg="mod">
          <ac:chgData name="Владимир Полховский" userId="88a4957e591829bf" providerId="LiveId" clId="{4E2B7E67-572C-4420-8E9B-1B5A47869440}" dt="2022-12-27T18:32:09.426" v="407" actId="14100"/>
          <ac:spMkLst>
            <pc:docMk/>
            <pc:sldMk cId="2676997038" sldId="273"/>
            <ac:spMk id="13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8:38:15.541" v="503" actId="20577"/>
          <ac:spMkLst>
            <pc:docMk/>
            <pc:sldMk cId="2676997038" sldId="273"/>
            <ac:spMk id="161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20:36:28.338" v="2155" actId="20577"/>
          <ac:spMkLst>
            <pc:docMk/>
            <pc:sldMk cId="2676997038" sldId="273"/>
            <ac:spMk id="163" creationId="{00000000-0000-0000-0000-000000000000}"/>
          </ac:spMkLst>
        </pc:spChg>
        <pc:picChg chg="del">
          <ac:chgData name="Владимир Полховский" userId="88a4957e591829bf" providerId="LiveId" clId="{4E2B7E67-572C-4420-8E9B-1B5A47869440}" dt="2022-12-27T18:31:56.024" v="386" actId="478"/>
          <ac:picMkLst>
            <pc:docMk/>
            <pc:sldMk cId="2676997038" sldId="273"/>
            <ac:picMk id="19" creationId="{6561F2D1-1E17-C41E-0EB9-5A2E1A6E40D0}"/>
          </ac:picMkLst>
        </pc:picChg>
        <pc:picChg chg="add mod">
          <ac:chgData name="Владимир Полховский" userId="88a4957e591829bf" providerId="LiveId" clId="{4E2B7E67-572C-4420-8E9B-1B5A47869440}" dt="2022-12-27T18:32:06.686" v="406" actId="1037"/>
          <ac:picMkLst>
            <pc:docMk/>
            <pc:sldMk cId="2676997038" sldId="273"/>
            <ac:picMk id="21" creationId="{DAF12312-C90D-A153-A4BE-81F9C026FAA4}"/>
          </ac:picMkLst>
        </pc:picChg>
      </pc:sldChg>
      <pc:sldChg chg="modSp mod">
        <pc:chgData name="Владимир Полховский" userId="88a4957e591829bf" providerId="LiveId" clId="{4E2B7E67-572C-4420-8E9B-1B5A47869440}" dt="2022-12-27T20:36:59.110" v="2162" actId="20577"/>
        <pc:sldMkLst>
          <pc:docMk/>
          <pc:sldMk cId="2737998834" sldId="274"/>
        </pc:sldMkLst>
        <pc:spChg chg="mod">
          <ac:chgData name="Владимир Полховский" userId="88a4957e591829bf" providerId="LiveId" clId="{4E2B7E67-572C-4420-8E9B-1B5A47869440}" dt="2022-12-27T20:36:59.110" v="2162" actId="20577"/>
          <ac:spMkLst>
            <pc:docMk/>
            <pc:sldMk cId="2737998834" sldId="274"/>
            <ac:spMk id="15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8:38:19.030" v="504" actId="20577"/>
          <ac:spMkLst>
            <pc:docMk/>
            <pc:sldMk cId="2737998834" sldId="274"/>
            <ac:spMk id="169" creationId="{00000000-0000-0000-0000-000000000000}"/>
          </ac:spMkLst>
        </pc:spChg>
      </pc:sldChg>
      <pc:sldChg chg="addSp delSp modSp add del mod">
        <pc:chgData name="Владимир Полховский" userId="88a4957e591829bf" providerId="LiveId" clId="{4E2B7E67-572C-4420-8E9B-1B5A47869440}" dt="2022-12-27T20:38:58.378" v="2184" actId="20577"/>
        <pc:sldMkLst>
          <pc:docMk/>
          <pc:sldMk cId="154354734" sldId="275"/>
        </pc:sldMkLst>
        <pc:spChg chg="mod">
          <ac:chgData name="Владимир Полховский" userId="88a4957e591829bf" providerId="LiveId" clId="{4E2B7E67-572C-4420-8E9B-1B5A47869440}" dt="2022-12-27T19:21:20.125" v="1441" actId="20577"/>
          <ac:spMkLst>
            <pc:docMk/>
            <pc:sldMk cId="154354734" sldId="275"/>
            <ac:spMk id="16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9:21:07.245" v="1426" actId="14100"/>
          <ac:spMkLst>
            <pc:docMk/>
            <pc:sldMk cId="154354734" sldId="275"/>
            <ac:spMk id="17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20:38:58.378" v="2184" actId="20577"/>
          <ac:spMkLst>
            <pc:docMk/>
            <pc:sldMk cId="154354734" sldId="275"/>
            <ac:spMk id="18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9:16:31.419" v="1163" actId="20577"/>
          <ac:spMkLst>
            <pc:docMk/>
            <pc:sldMk cId="154354734" sldId="275"/>
            <ac:spMk id="181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9:23:19.231" v="1451" actId="1076"/>
          <ac:spMkLst>
            <pc:docMk/>
            <pc:sldMk cId="154354734" sldId="275"/>
            <ac:spMk id="184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9:23:14.552" v="1450" actId="14100"/>
          <ac:spMkLst>
            <pc:docMk/>
            <pc:sldMk cId="154354734" sldId="275"/>
            <ac:spMk id="188" creationId="{00000000-0000-0000-0000-000000000000}"/>
          </ac:spMkLst>
        </pc:spChg>
        <pc:picChg chg="add del mod">
          <ac:chgData name="Владимир Полховский" userId="88a4957e591829bf" providerId="LiveId" clId="{4E2B7E67-572C-4420-8E9B-1B5A47869440}" dt="2022-12-27T19:22:50.072" v="1442" actId="478"/>
          <ac:picMkLst>
            <pc:docMk/>
            <pc:sldMk cId="154354734" sldId="275"/>
            <ac:picMk id="3" creationId="{FD214C4C-783B-FDD2-B8ED-1CCD1557B914}"/>
          </ac:picMkLst>
        </pc:picChg>
        <pc:picChg chg="del">
          <ac:chgData name="Владимир Полховский" userId="88a4957e591829bf" providerId="LiveId" clId="{4E2B7E67-572C-4420-8E9B-1B5A47869440}" dt="2022-12-27T19:19:06.504" v="1369" actId="478"/>
          <ac:picMkLst>
            <pc:docMk/>
            <pc:sldMk cId="154354734" sldId="275"/>
            <ac:picMk id="4" creationId="{00000000-0000-0000-0000-000000000000}"/>
          </ac:picMkLst>
        </pc:picChg>
        <pc:picChg chg="del">
          <ac:chgData name="Владимир Полховский" userId="88a4957e591829bf" providerId="LiveId" clId="{4E2B7E67-572C-4420-8E9B-1B5A47869440}" dt="2022-12-27T19:20:05.541" v="1389" actId="478"/>
          <ac:picMkLst>
            <pc:docMk/>
            <pc:sldMk cId="154354734" sldId="275"/>
            <ac:picMk id="5" creationId="{00000000-0000-0000-0000-000000000000}"/>
          </ac:picMkLst>
        </pc:picChg>
        <pc:picChg chg="add del mod">
          <ac:chgData name="Владимир Полховский" userId="88a4957e591829bf" providerId="LiveId" clId="{4E2B7E67-572C-4420-8E9B-1B5A47869440}" dt="2022-12-27T19:21:00.637" v="1423" actId="478"/>
          <ac:picMkLst>
            <pc:docMk/>
            <pc:sldMk cId="154354734" sldId="275"/>
            <ac:picMk id="7" creationId="{C92D184D-2EE6-9236-9C02-3BE0C71889F6}"/>
          </ac:picMkLst>
        </pc:picChg>
        <pc:picChg chg="add mod">
          <ac:chgData name="Владимир Полховский" userId="88a4957e591829bf" providerId="LiveId" clId="{4E2B7E67-572C-4420-8E9B-1B5A47869440}" dt="2022-12-27T19:21:03.880" v="1425" actId="1076"/>
          <ac:picMkLst>
            <pc:docMk/>
            <pc:sldMk cId="154354734" sldId="275"/>
            <ac:picMk id="9" creationId="{7C37E05E-6F8D-8C26-439D-4BE526367A85}"/>
          </ac:picMkLst>
        </pc:picChg>
        <pc:picChg chg="add mod">
          <ac:chgData name="Владимир Полховский" userId="88a4957e591829bf" providerId="LiveId" clId="{4E2B7E67-572C-4420-8E9B-1B5A47869440}" dt="2022-12-27T19:23:00.280" v="1447" actId="1076"/>
          <ac:picMkLst>
            <pc:docMk/>
            <pc:sldMk cId="154354734" sldId="275"/>
            <ac:picMk id="11" creationId="{D44CDD67-B161-C42D-1C5D-D00A54D309C2}"/>
          </ac:picMkLst>
        </pc:picChg>
      </pc:sldChg>
      <pc:sldChg chg="addSp delSp modSp mod">
        <pc:chgData name="Владимир Полховский" userId="88a4957e591829bf" providerId="LiveId" clId="{4E2B7E67-572C-4420-8E9B-1B5A47869440}" dt="2022-12-27T20:38:41.077" v="2179" actId="20577"/>
        <pc:sldMkLst>
          <pc:docMk/>
          <pc:sldMk cId="1720531309" sldId="276"/>
        </pc:sldMkLst>
        <pc:spChg chg="mod">
          <ac:chgData name="Владимир Полховский" userId="88a4957e591829bf" providerId="LiveId" clId="{4E2B7E67-572C-4420-8E9B-1B5A47869440}" dt="2022-12-27T19:44:07.089" v="1898" actId="403"/>
          <ac:spMkLst>
            <pc:docMk/>
            <pc:sldMk cId="1720531309" sldId="276"/>
            <ac:spMk id="15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9:23:52.070" v="1490" actId="20577"/>
          <ac:spMkLst>
            <pc:docMk/>
            <pc:sldMk cId="1720531309" sldId="276"/>
            <ac:spMk id="193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20:38:41.077" v="2179" actId="20577"/>
          <ac:spMkLst>
            <pc:docMk/>
            <pc:sldMk cId="1720531309" sldId="276"/>
            <ac:spMk id="194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9:43:50.599" v="1895" actId="1076"/>
          <ac:spMkLst>
            <pc:docMk/>
            <pc:sldMk cId="1720531309" sldId="276"/>
            <ac:spMk id="195" creationId="{00000000-0000-0000-0000-000000000000}"/>
          </ac:spMkLst>
        </pc:spChg>
        <pc:picChg chg="del mod">
          <ac:chgData name="Владимир Полховский" userId="88a4957e591829bf" providerId="LiveId" clId="{4E2B7E67-572C-4420-8E9B-1B5A47869440}" dt="2022-12-27T19:24:53.958" v="1508" actId="478"/>
          <ac:picMkLst>
            <pc:docMk/>
            <pc:sldMk cId="1720531309" sldId="276"/>
            <ac:picMk id="5" creationId="{F21650FA-3D6F-CF0C-C293-3A73B6F74CAD}"/>
          </ac:picMkLst>
        </pc:picChg>
        <pc:picChg chg="add mod">
          <ac:chgData name="Владимир Полховский" userId="88a4957e591829bf" providerId="LiveId" clId="{4E2B7E67-572C-4420-8E9B-1B5A47869440}" dt="2022-12-27T19:43:50.599" v="1895" actId="1076"/>
          <ac:picMkLst>
            <pc:docMk/>
            <pc:sldMk cId="1720531309" sldId="276"/>
            <ac:picMk id="7" creationId="{72962123-6A6F-E7E2-12E5-B6F9EC19EDEA}"/>
          </ac:picMkLst>
        </pc:picChg>
      </pc:sldChg>
      <pc:sldChg chg="addSp delSp modSp mod">
        <pc:chgData name="Владимир Полховский" userId="88a4957e591829bf" providerId="LiveId" clId="{4E2B7E67-572C-4420-8E9B-1B5A47869440}" dt="2022-12-27T20:42:41.995" v="2191" actId="1076"/>
        <pc:sldMkLst>
          <pc:docMk/>
          <pc:sldMk cId="2290827665" sldId="277"/>
        </pc:sldMkLst>
        <pc:spChg chg="mod">
          <ac:chgData name="Владимир Полховский" userId="88a4957e591829bf" providerId="LiveId" clId="{4E2B7E67-572C-4420-8E9B-1B5A47869440}" dt="2022-12-27T19:29:42.307" v="1590" actId="1076"/>
          <ac:spMkLst>
            <pc:docMk/>
            <pc:sldMk cId="2290827665" sldId="277"/>
            <ac:spMk id="16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9:42:16.832" v="1881" actId="20577"/>
          <ac:spMkLst>
            <pc:docMk/>
            <pc:sldMk cId="2290827665" sldId="277"/>
            <ac:spMk id="17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8:39:38.462" v="521" actId="20577"/>
          <ac:spMkLst>
            <pc:docMk/>
            <pc:sldMk cId="2290827665" sldId="277"/>
            <ac:spMk id="205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20:42:17.882" v="2188" actId="20577"/>
          <ac:spMkLst>
            <pc:docMk/>
            <pc:sldMk cId="2290827665" sldId="277"/>
            <ac:spMk id="206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9:29:00.389" v="1573" actId="14100"/>
          <ac:spMkLst>
            <pc:docMk/>
            <pc:sldMk cId="2290827665" sldId="277"/>
            <ac:spMk id="207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9:42:15.401" v="1880" actId="20577"/>
          <ac:spMkLst>
            <pc:docMk/>
            <pc:sldMk cId="2290827665" sldId="277"/>
            <ac:spMk id="211" creationId="{00000000-0000-0000-0000-000000000000}"/>
          </ac:spMkLst>
        </pc:spChg>
        <pc:picChg chg="add del">
          <ac:chgData name="Владимир Полховский" userId="88a4957e591829bf" providerId="LiveId" clId="{4E2B7E67-572C-4420-8E9B-1B5A47869440}" dt="2022-12-27T15:45:20.470" v="12" actId="478"/>
          <ac:picMkLst>
            <pc:docMk/>
            <pc:sldMk cId="2290827665" sldId="277"/>
            <ac:picMk id="4" creationId="{00000000-0000-0000-0000-000000000000}"/>
          </ac:picMkLst>
        </pc:picChg>
        <pc:picChg chg="add mod">
          <ac:chgData name="Владимир Полховский" userId="88a4957e591829bf" providerId="LiveId" clId="{4E2B7E67-572C-4420-8E9B-1B5A47869440}" dt="2022-12-27T20:42:41.995" v="2191" actId="1076"/>
          <ac:picMkLst>
            <pc:docMk/>
            <pc:sldMk cId="2290827665" sldId="277"/>
            <ac:picMk id="4" creationId="{C6B1EA23-517C-2293-392B-EBD9A98FF8BD}"/>
          </ac:picMkLst>
        </pc:picChg>
        <pc:picChg chg="del">
          <ac:chgData name="Владимир Полховский" userId="88a4957e591829bf" providerId="LiveId" clId="{4E2B7E67-572C-4420-8E9B-1B5A47869440}" dt="2022-12-27T15:47:01.941" v="23" actId="478"/>
          <ac:picMkLst>
            <pc:docMk/>
            <pc:sldMk cId="2290827665" sldId="277"/>
            <ac:picMk id="5" creationId="{00000000-0000-0000-0000-000000000000}"/>
          </ac:picMkLst>
        </pc:picChg>
        <pc:picChg chg="add del mod">
          <ac:chgData name="Владимир Полховский" userId="88a4957e591829bf" providerId="LiveId" clId="{4E2B7E67-572C-4420-8E9B-1B5A47869440}" dt="2022-12-27T15:45:17.443" v="10" actId="22"/>
          <ac:picMkLst>
            <pc:docMk/>
            <pc:sldMk cId="2290827665" sldId="277"/>
            <ac:picMk id="6" creationId="{C2543EC5-9635-E0C6-F3E9-8601C97F3371}"/>
          </ac:picMkLst>
        </pc:picChg>
        <pc:picChg chg="add del mod">
          <ac:chgData name="Владимир Полховский" userId="88a4957e591829bf" providerId="LiveId" clId="{4E2B7E67-572C-4420-8E9B-1B5A47869440}" dt="2022-12-27T19:27:39.599" v="1564" actId="478"/>
          <ac:picMkLst>
            <pc:docMk/>
            <pc:sldMk cId="2290827665" sldId="277"/>
            <ac:picMk id="8" creationId="{5C5CB3B8-CF0D-25C2-ABC5-7F1904943ED3}"/>
          </ac:picMkLst>
        </pc:picChg>
        <pc:picChg chg="add del mod">
          <ac:chgData name="Владимир Полховский" userId="88a4957e591829bf" providerId="LiveId" clId="{4E2B7E67-572C-4420-8E9B-1B5A47869440}" dt="2022-12-27T15:49:27.200" v="66" actId="478"/>
          <ac:picMkLst>
            <pc:docMk/>
            <pc:sldMk cId="2290827665" sldId="277"/>
            <ac:picMk id="10" creationId="{AD59C295-B81C-A408-3631-1A3EA1F0B0A7}"/>
          </ac:picMkLst>
        </pc:picChg>
        <pc:picChg chg="add del mod">
          <ac:chgData name="Владимир Полховский" userId="88a4957e591829bf" providerId="LiveId" clId="{4E2B7E67-572C-4420-8E9B-1B5A47869440}" dt="2022-12-27T19:29:25.714" v="1584" actId="478"/>
          <ac:picMkLst>
            <pc:docMk/>
            <pc:sldMk cId="2290827665" sldId="277"/>
            <ac:picMk id="12" creationId="{2F0B0455-90DC-E6A5-5A25-3C7DB541B441}"/>
          </ac:picMkLst>
        </pc:picChg>
        <pc:picChg chg="add mod">
          <ac:chgData name="Владимир Полховский" userId="88a4957e591829bf" providerId="LiveId" clId="{4E2B7E67-572C-4420-8E9B-1B5A47869440}" dt="2022-12-27T19:28:50.921" v="1569" actId="1076"/>
          <ac:picMkLst>
            <pc:docMk/>
            <pc:sldMk cId="2290827665" sldId="277"/>
            <ac:picMk id="14" creationId="{1F88F654-F124-50F8-A5D9-480289D4CDA9}"/>
          </ac:picMkLst>
        </pc:picChg>
        <pc:picChg chg="add del mod">
          <ac:chgData name="Владимир Полховский" userId="88a4957e591829bf" providerId="LiveId" clId="{4E2B7E67-572C-4420-8E9B-1B5A47869440}" dt="2022-12-27T20:42:39.957" v="2189" actId="478"/>
          <ac:picMkLst>
            <pc:docMk/>
            <pc:sldMk cId="2290827665" sldId="277"/>
            <ac:picMk id="18" creationId="{0C43D2B7-FB09-B426-E6A0-420B94D71491}"/>
          </ac:picMkLst>
        </pc:picChg>
      </pc:sldChg>
      <pc:sldChg chg="addSp delSp modSp mod">
        <pc:chgData name="Владимир Полховский" userId="88a4957e591829bf" providerId="LiveId" clId="{4E2B7E67-572C-4420-8E9B-1B5A47869440}" dt="2022-12-27T20:44:03.995" v="2201" actId="20577"/>
        <pc:sldMkLst>
          <pc:docMk/>
          <pc:sldMk cId="2014642583" sldId="278"/>
        </pc:sldMkLst>
        <pc:spChg chg="mod">
          <ac:chgData name="Владимир Полховский" userId="88a4957e591829bf" providerId="LiveId" clId="{4E2B7E67-572C-4420-8E9B-1B5A47869440}" dt="2022-12-27T20:44:03.995" v="2201" actId="20577"/>
          <ac:spMkLst>
            <pc:docMk/>
            <pc:sldMk cId="2014642583" sldId="278"/>
            <ac:spMk id="9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8:05:31.700" v="300" actId="14100"/>
          <ac:spMkLst>
            <pc:docMk/>
            <pc:sldMk cId="2014642583" sldId="278"/>
            <ac:spMk id="13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8:04:10.333" v="265" actId="5793"/>
          <ac:spMkLst>
            <pc:docMk/>
            <pc:sldMk cId="2014642583" sldId="278"/>
            <ac:spMk id="14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8:05:38.168" v="301" actId="1076"/>
          <ac:spMkLst>
            <pc:docMk/>
            <pc:sldMk cId="2014642583" sldId="278"/>
            <ac:spMk id="15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8:29:18.501" v="385" actId="20577"/>
          <ac:spMkLst>
            <pc:docMk/>
            <pc:sldMk cId="2014642583" sldId="278"/>
            <ac:spMk id="216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8:40:58.885" v="541" actId="20577"/>
          <ac:spMkLst>
            <pc:docMk/>
            <pc:sldMk cId="2014642583" sldId="278"/>
            <ac:spMk id="217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8:03:31.850" v="247" actId="14100"/>
          <ac:spMkLst>
            <pc:docMk/>
            <pc:sldMk cId="2014642583" sldId="278"/>
            <ac:spMk id="219" creationId="{00000000-0000-0000-0000-000000000000}"/>
          </ac:spMkLst>
        </pc:spChg>
        <pc:picChg chg="del">
          <ac:chgData name="Владимир Полховский" userId="88a4957e591829bf" providerId="LiveId" clId="{4E2B7E67-572C-4420-8E9B-1B5A47869440}" dt="2022-12-27T18:03:01.650" v="238" actId="478"/>
          <ac:picMkLst>
            <pc:docMk/>
            <pc:sldMk cId="2014642583" sldId="278"/>
            <ac:picMk id="2" creationId="{00000000-0000-0000-0000-000000000000}"/>
          </ac:picMkLst>
        </pc:picChg>
        <pc:picChg chg="del mod">
          <ac:chgData name="Владимир Полховский" userId="88a4957e591829bf" providerId="LiveId" clId="{4E2B7E67-572C-4420-8E9B-1B5A47869440}" dt="2022-12-27T18:05:12.496" v="290" actId="478"/>
          <ac:picMkLst>
            <pc:docMk/>
            <pc:sldMk cId="2014642583" sldId="278"/>
            <ac:picMk id="5" creationId="{00000000-0000-0000-0000-000000000000}"/>
          </ac:picMkLst>
        </pc:picChg>
        <pc:picChg chg="add mod">
          <ac:chgData name="Владимир Полховский" userId="88a4957e591829bf" providerId="LiveId" clId="{4E2B7E67-572C-4420-8E9B-1B5A47869440}" dt="2022-12-27T18:03:13.998" v="242" actId="1076"/>
          <ac:picMkLst>
            <pc:docMk/>
            <pc:sldMk cId="2014642583" sldId="278"/>
            <ac:picMk id="6" creationId="{4C39B363-C44F-CEF6-2F0F-459A81E668B8}"/>
          </ac:picMkLst>
        </pc:picChg>
        <pc:picChg chg="add mod">
          <ac:chgData name="Владимир Полховский" userId="88a4957e591829bf" providerId="LiveId" clId="{4E2B7E67-572C-4420-8E9B-1B5A47869440}" dt="2022-12-27T18:05:26.182" v="298" actId="1076"/>
          <ac:picMkLst>
            <pc:docMk/>
            <pc:sldMk cId="2014642583" sldId="278"/>
            <ac:picMk id="8" creationId="{D92F9845-B72F-3665-EE46-B16AD2DD6476}"/>
          </ac:picMkLst>
        </pc:picChg>
      </pc:sldChg>
      <pc:sldChg chg="addSp delSp modSp mod">
        <pc:chgData name="Владимир Полховский" userId="88a4957e591829bf" providerId="LiveId" clId="{4E2B7E67-572C-4420-8E9B-1B5A47869440}" dt="2022-12-27T20:19:25.747" v="2116" actId="20577"/>
        <pc:sldMkLst>
          <pc:docMk/>
          <pc:sldMk cId="2423914769" sldId="279"/>
        </pc:sldMkLst>
        <pc:spChg chg="mod">
          <ac:chgData name="Владимир Полховский" userId="88a4957e591829bf" providerId="LiveId" clId="{4E2B7E67-572C-4420-8E9B-1B5A47869440}" dt="2022-12-27T19:54:06.736" v="1911" actId="20577"/>
          <ac:spMkLst>
            <pc:docMk/>
            <pc:sldMk cId="2423914769" sldId="279"/>
            <ac:spMk id="14" creationId="{00000000-0000-0000-0000-000000000000}"/>
          </ac:spMkLst>
        </pc:spChg>
        <pc:spChg chg="add mod">
          <ac:chgData name="Владимир Полховский" userId="88a4957e591829bf" providerId="LiveId" clId="{4E2B7E67-572C-4420-8E9B-1B5A47869440}" dt="2022-12-27T20:19:25.747" v="2116" actId="20577"/>
          <ac:spMkLst>
            <pc:docMk/>
            <pc:sldMk cId="2423914769" sldId="279"/>
            <ac:spMk id="15" creationId="{8A4E8A8B-258B-948B-1B58-04F61EFB0575}"/>
          </ac:spMkLst>
        </pc:spChg>
        <pc:spChg chg="add mod">
          <ac:chgData name="Владимир Полховский" userId="88a4957e591829bf" providerId="LiveId" clId="{4E2B7E67-572C-4420-8E9B-1B5A47869440}" dt="2022-12-27T20:13:09.856" v="2076" actId="1076"/>
          <ac:spMkLst>
            <pc:docMk/>
            <pc:sldMk cId="2423914769" sldId="279"/>
            <ac:spMk id="17" creationId="{85129F53-F682-2784-5363-1A833AA81DF1}"/>
          </ac:spMkLst>
        </pc:spChg>
        <pc:spChg chg="mod">
          <ac:chgData name="Владимир Полховский" userId="88a4957e591829bf" providerId="LiveId" clId="{4E2B7E67-572C-4420-8E9B-1B5A47869440}" dt="2022-12-27T20:14:03.160" v="2082" actId="20577"/>
          <ac:spMkLst>
            <pc:docMk/>
            <pc:sldMk cId="2423914769" sldId="279"/>
            <ac:spMk id="20" creationId="{00000000-0000-0000-0000-000000000000}"/>
          </ac:spMkLst>
        </pc:spChg>
        <pc:spChg chg="del">
          <ac:chgData name="Владимир Полховский" userId="88a4957e591829bf" providerId="LiveId" clId="{4E2B7E67-572C-4420-8E9B-1B5A47869440}" dt="2022-12-27T20:01:08.178" v="1926" actId="478"/>
          <ac:spMkLst>
            <pc:docMk/>
            <pc:sldMk cId="2423914769" sldId="279"/>
            <ac:spMk id="21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20:14:02.405" v="2081" actId="20577"/>
          <ac:spMkLst>
            <pc:docMk/>
            <pc:sldMk cId="2423914769" sldId="279"/>
            <ac:spMk id="22" creationId="{00000000-0000-0000-0000-000000000000}"/>
          </ac:spMkLst>
        </pc:spChg>
        <pc:spChg chg="del">
          <ac:chgData name="Владимир Полховский" userId="88a4957e591829bf" providerId="LiveId" clId="{4E2B7E67-572C-4420-8E9B-1B5A47869440}" dt="2022-12-27T20:01:09.609" v="1927" actId="478"/>
          <ac:spMkLst>
            <pc:docMk/>
            <pc:sldMk cId="2423914769" sldId="279"/>
            <ac:spMk id="23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20:10:54.634" v="2016" actId="1076"/>
          <ac:spMkLst>
            <pc:docMk/>
            <pc:sldMk cId="2423914769" sldId="279"/>
            <ac:spMk id="24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20:14:48.492" v="2089" actId="20577"/>
          <ac:spMkLst>
            <pc:docMk/>
            <pc:sldMk cId="2423914769" sldId="279"/>
            <ac:spMk id="224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20:11:27.497" v="2019" actId="1076"/>
          <ac:spMkLst>
            <pc:docMk/>
            <pc:sldMk cId="2423914769" sldId="279"/>
            <ac:spMk id="226" creationId="{00000000-0000-0000-0000-000000000000}"/>
          </ac:spMkLst>
        </pc:spChg>
        <pc:picChg chg="add mod">
          <ac:chgData name="Владимир Полховский" userId="88a4957e591829bf" providerId="LiveId" clId="{4E2B7E67-572C-4420-8E9B-1B5A47869440}" dt="2022-12-27T20:11:27.497" v="2019" actId="1076"/>
          <ac:picMkLst>
            <pc:docMk/>
            <pc:sldMk cId="2423914769" sldId="279"/>
            <ac:picMk id="4" creationId="{E1B47F18-A6DD-3FAB-D109-08CBD9EACD86}"/>
          </ac:picMkLst>
        </pc:picChg>
        <pc:picChg chg="add del mod">
          <ac:chgData name="Владимир Полховский" userId="88a4957e591829bf" providerId="LiveId" clId="{4E2B7E67-572C-4420-8E9B-1B5A47869440}" dt="2022-12-27T20:09:21.806" v="1939" actId="478"/>
          <ac:picMkLst>
            <pc:docMk/>
            <pc:sldMk cId="2423914769" sldId="279"/>
            <ac:picMk id="6" creationId="{580F0D4E-831D-5C8A-F04B-DDBF51858113}"/>
          </ac:picMkLst>
        </pc:picChg>
        <pc:picChg chg="del">
          <ac:chgData name="Владимир Полховский" userId="88a4957e591829bf" providerId="LiveId" clId="{4E2B7E67-572C-4420-8E9B-1B5A47869440}" dt="2022-12-27T19:55:25.985" v="1912" actId="478"/>
          <ac:picMkLst>
            <pc:docMk/>
            <pc:sldMk cId="2423914769" sldId="279"/>
            <ac:picMk id="7" creationId="{00000000-0000-0000-0000-000000000000}"/>
          </ac:picMkLst>
        </pc:picChg>
        <pc:picChg chg="del">
          <ac:chgData name="Владимир Полховский" userId="88a4957e591829bf" providerId="LiveId" clId="{4E2B7E67-572C-4420-8E9B-1B5A47869440}" dt="2022-12-27T19:57:59.290" v="1919" actId="478"/>
          <ac:picMkLst>
            <pc:docMk/>
            <pc:sldMk cId="2423914769" sldId="279"/>
            <ac:picMk id="8" creationId="{00000000-0000-0000-0000-000000000000}"/>
          </ac:picMkLst>
        </pc:picChg>
        <pc:picChg chg="del">
          <ac:chgData name="Владимир Полховский" userId="88a4957e591829bf" providerId="LiveId" clId="{4E2B7E67-572C-4420-8E9B-1B5A47869440}" dt="2022-12-27T20:01:10.017" v="1928" actId="478"/>
          <ac:picMkLst>
            <pc:docMk/>
            <pc:sldMk cId="2423914769" sldId="279"/>
            <ac:picMk id="9" creationId="{00000000-0000-0000-0000-000000000000}"/>
          </ac:picMkLst>
        </pc:picChg>
        <pc:picChg chg="add mod">
          <ac:chgData name="Владимир Полховский" userId="88a4957e591829bf" providerId="LiveId" clId="{4E2B7E67-572C-4420-8E9B-1B5A47869440}" dt="2022-12-27T20:10:54.634" v="2016" actId="1076"/>
          <ac:picMkLst>
            <pc:docMk/>
            <pc:sldMk cId="2423914769" sldId="279"/>
            <ac:picMk id="11" creationId="{FFFCFC88-9800-7E4B-4627-4911F1CDA5F0}"/>
          </ac:picMkLst>
        </pc:picChg>
        <pc:picChg chg="add mod">
          <ac:chgData name="Владимир Полховский" userId="88a4957e591829bf" providerId="LiveId" clId="{4E2B7E67-572C-4420-8E9B-1B5A47869440}" dt="2022-12-27T20:13:09.856" v="2076" actId="1076"/>
          <ac:picMkLst>
            <pc:docMk/>
            <pc:sldMk cId="2423914769" sldId="279"/>
            <ac:picMk id="13" creationId="{DECCC23E-4DD4-7CF1-4BF6-46B598CD7C89}"/>
          </ac:picMkLst>
        </pc:picChg>
        <pc:picChg chg="add del mod">
          <ac:chgData name="Владимир Полховский" userId="88a4957e591829bf" providerId="LiveId" clId="{4E2B7E67-572C-4420-8E9B-1B5A47869440}" dt="2022-12-27T20:12:58.457" v="2072"/>
          <ac:picMkLst>
            <pc:docMk/>
            <pc:sldMk cId="2423914769" sldId="279"/>
            <ac:picMk id="16" creationId="{460AF2F4-88BD-DF10-745F-82D1DDA1AF7B}"/>
          </ac:picMkLst>
        </pc:picChg>
      </pc:sldChg>
      <pc:sldChg chg="addSp delSp modSp mod ord">
        <pc:chgData name="Владимир Полховский" userId="88a4957e591829bf" providerId="LiveId" clId="{4E2B7E67-572C-4420-8E9B-1B5A47869440}" dt="2022-12-27T19:42:05.754" v="1875" actId="20577"/>
        <pc:sldMkLst>
          <pc:docMk/>
          <pc:sldMk cId="3792120488" sldId="280"/>
        </pc:sldMkLst>
        <pc:spChg chg="mod">
          <ac:chgData name="Владимир Полховский" userId="88a4957e591829bf" providerId="LiveId" clId="{4E2B7E67-572C-4420-8E9B-1B5A47869440}" dt="2022-12-27T19:40:48.560" v="1856" actId="20577"/>
          <ac:spMkLst>
            <pc:docMk/>
            <pc:sldMk cId="3792120488" sldId="280"/>
            <ac:spMk id="14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9:42:05.754" v="1875" actId="20577"/>
          <ac:spMkLst>
            <pc:docMk/>
            <pc:sldMk cId="3792120488" sldId="280"/>
            <ac:spMk id="20" creationId="{00000000-0000-0000-0000-000000000000}"/>
          </ac:spMkLst>
        </pc:spChg>
        <pc:spChg chg="del mod">
          <ac:chgData name="Владимир Полховский" userId="88a4957e591829bf" providerId="LiveId" clId="{4E2B7E67-572C-4420-8E9B-1B5A47869440}" dt="2022-12-27T19:41:21.111" v="1866" actId="478"/>
          <ac:spMkLst>
            <pc:docMk/>
            <pc:sldMk cId="3792120488" sldId="280"/>
            <ac:spMk id="21" creationId="{00000000-0000-0000-0000-000000000000}"/>
          </ac:spMkLst>
        </pc:spChg>
        <pc:spChg chg="del">
          <ac:chgData name="Владимир Полховский" userId="88a4957e591829bf" providerId="LiveId" clId="{4E2B7E67-572C-4420-8E9B-1B5A47869440}" dt="2022-12-27T19:41:22.447" v="1867" actId="478"/>
          <ac:spMkLst>
            <pc:docMk/>
            <pc:sldMk cId="3792120488" sldId="280"/>
            <ac:spMk id="22" creationId="{00000000-0000-0000-0000-000000000000}"/>
          </ac:spMkLst>
        </pc:spChg>
        <pc:spChg chg="del">
          <ac:chgData name="Владимир Полховский" userId="88a4957e591829bf" providerId="LiveId" clId="{4E2B7E67-572C-4420-8E9B-1B5A47869440}" dt="2022-12-27T19:41:22.904" v="1868" actId="478"/>
          <ac:spMkLst>
            <pc:docMk/>
            <pc:sldMk cId="3792120488" sldId="280"/>
            <ac:spMk id="23" creationId="{00000000-0000-0000-0000-000000000000}"/>
          </ac:spMkLst>
        </pc:spChg>
        <pc:spChg chg="del">
          <ac:chgData name="Владимир Полховский" userId="88a4957e591829bf" providerId="LiveId" clId="{4E2B7E67-572C-4420-8E9B-1B5A47869440}" dt="2022-12-27T19:41:18.087" v="1864" actId="478"/>
          <ac:spMkLst>
            <pc:docMk/>
            <pc:sldMk cId="3792120488" sldId="280"/>
            <ac:spMk id="24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9:38:40.765" v="1625" actId="20577"/>
          <ac:spMkLst>
            <pc:docMk/>
            <pc:sldMk cId="3792120488" sldId="280"/>
            <ac:spMk id="224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19:41:27.812" v="1869" actId="14100"/>
          <ac:spMkLst>
            <pc:docMk/>
            <pc:sldMk cId="3792120488" sldId="280"/>
            <ac:spMk id="226" creationId="{00000000-0000-0000-0000-000000000000}"/>
          </ac:spMkLst>
        </pc:spChg>
        <pc:picChg chg="add mod">
          <ac:chgData name="Владимир Полховский" userId="88a4957e591829bf" providerId="LiveId" clId="{4E2B7E67-572C-4420-8E9B-1B5A47869440}" dt="2022-12-27T19:41:15.504" v="1863" actId="1076"/>
          <ac:picMkLst>
            <pc:docMk/>
            <pc:sldMk cId="3792120488" sldId="280"/>
            <ac:picMk id="4" creationId="{7D944664-AC45-F85F-F893-8B8C233A3AAB}"/>
          </ac:picMkLst>
        </pc:picChg>
        <pc:picChg chg="del">
          <ac:chgData name="Владимир Полховский" userId="88a4957e591829bf" providerId="LiveId" clId="{4E2B7E67-572C-4420-8E9B-1B5A47869440}" dt="2022-12-27T19:40:51.544" v="1857" actId="478"/>
          <ac:picMkLst>
            <pc:docMk/>
            <pc:sldMk cId="3792120488" sldId="280"/>
            <ac:picMk id="6" creationId="{00000000-0000-0000-0000-000000000000}"/>
          </ac:picMkLst>
        </pc:picChg>
        <pc:picChg chg="del">
          <ac:chgData name="Владимир Полховский" userId="88a4957e591829bf" providerId="LiveId" clId="{4E2B7E67-572C-4420-8E9B-1B5A47869440}" dt="2022-12-27T19:40:51.916" v="1858" actId="478"/>
          <ac:picMkLst>
            <pc:docMk/>
            <pc:sldMk cId="3792120488" sldId="280"/>
            <ac:picMk id="9" creationId="{00000000-0000-0000-0000-000000000000}"/>
          </ac:picMkLst>
        </pc:picChg>
        <pc:picChg chg="del">
          <ac:chgData name="Владимир Полховский" userId="88a4957e591829bf" providerId="LiveId" clId="{4E2B7E67-572C-4420-8E9B-1B5A47869440}" dt="2022-12-27T19:40:52.948" v="1859" actId="478"/>
          <ac:picMkLst>
            <pc:docMk/>
            <pc:sldMk cId="3792120488" sldId="280"/>
            <ac:picMk id="10" creationId="{00000000-0000-0000-0000-000000000000}"/>
          </ac:picMkLst>
        </pc:picChg>
      </pc:sldChg>
      <pc:sldChg chg="add del">
        <pc:chgData name="Владимир Полховский" userId="88a4957e591829bf" providerId="LiveId" clId="{4E2B7E67-572C-4420-8E9B-1B5A47869440}" dt="2022-12-27T20:14:34.437" v="2085" actId="2696"/>
        <pc:sldMkLst>
          <pc:docMk/>
          <pc:sldMk cId="1521185454" sldId="281"/>
        </pc:sldMkLst>
      </pc:sldChg>
      <pc:sldChg chg="addSp delSp modSp add mod">
        <pc:chgData name="Владимир Полховский" userId="88a4957e591829bf" providerId="LiveId" clId="{4E2B7E67-572C-4420-8E9B-1B5A47869440}" dt="2022-12-27T21:53:37.409" v="2293" actId="14100"/>
        <pc:sldMkLst>
          <pc:docMk/>
          <pc:sldMk cId="1415541357" sldId="283"/>
        </pc:sldMkLst>
        <pc:spChg chg="del mod">
          <ac:chgData name="Владимир Полховский" userId="88a4957e591829bf" providerId="LiveId" clId="{4E2B7E67-572C-4420-8E9B-1B5A47869440}" dt="2022-12-27T21:53:12.496" v="2263" actId="478"/>
          <ac:spMkLst>
            <pc:docMk/>
            <pc:sldMk cId="1415541357" sldId="283"/>
            <ac:spMk id="14" creationId="{00000000-0000-0000-0000-000000000000}"/>
          </ac:spMkLst>
        </pc:spChg>
        <pc:spChg chg="del">
          <ac:chgData name="Владимир Полховский" userId="88a4957e591829bf" providerId="LiveId" clId="{4E2B7E67-572C-4420-8E9B-1B5A47869440}" dt="2022-12-27T21:24:01.963" v="2204" actId="478"/>
          <ac:spMkLst>
            <pc:docMk/>
            <pc:sldMk cId="1415541357" sldId="283"/>
            <ac:spMk id="15" creationId="{8A4E8A8B-258B-948B-1B58-04F61EFB0575}"/>
          </ac:spMkLst>
        </pc:spChg>
        <pc:spChg chg="mod">
          <ac:chgData name="Владимир Полховский" userId="88a4957e591829bf" providerId="LiveId" clId="{4E2B7E67-572C-4420-8E9B-1B5A47869440}" dt="2022-12-27T21:53:37.409" v="2293" actId="14100"/>
          <ac:spMkLst>
            <pc:docMk/>
            <pc:sldMk cId="1415541357" sldId="283"/>
            <ac:spMk id="17" creationId="{85129F53-F682-2784-5363-1A833AA81DF1}"/>
          </ac:spMkLst>
        </pc:spChg>
        <pc:spChg chg="del">
          <ac:chgData name="Владимир Полховский" userId="88a4957e591829bf" providerId="LiveId" clId="{4E2B7E67-572C-4420-8E9B-1B5A47869440}" dt="2022-12-27T21:24:05.826" v="2207" actId="478"/>
          <ac:spMkLst>
            <pc:docMk/>
            <pc:sldMk cId="1415541357" sldId="283"/>
            <ac:spMk id="20" creationId="{00000000-0000-0000-0000-000000000000}"/>
          </ac:spMkLst>
        </pc:spChg>
        <pc:spChg chg="del mod">
          <ac:chgData name="Владимир Полховский" userId="88a4957e591829bf" providerId="LiveId" clId="{4E2B7E67-572C-4420-8E9B-1B5A47869440}" dt="2022-12-27T21:36:08.292" v="2243" actId="478"/>
          <ac:spMkLst>
            <pc:docMk/>
            <pc:sldMk cId="1415541357" sldId="283"/>
            <ac:spMk id="22" creationId="{00000000-0000-0000-0000-000000000000}"/>
          </ac:spMkLst>
        </pc:spChg>
        <pc:spChg chg="del">
          <ac:chgData name="Владимир Полховский" userId="88a4957e591829bf" providerId="LiveId" clId="{4E2B7E67-572C-4420-8E9B-1B5A47869440}" dt="2022-12-27T21:29:43.238" v="2217" actId="478"/>
          <ac:spMkLst>
            <pc:docMk/>
            <pc:sldMk cId="1415541357" sldId="283"/>
            <ac:spMk id="24" creationId="{00000000-0000-0000-0000-000000000000}"/>
          </ac:spMkLst>
        </pc:spChg>
        <pc:spChg chg="mod">
          <ac:chgData name="Владимир Полховский" userId="88a4957e591829bf" providerId="LiveId" clId="{4E2B7E67-572C-4420-8E9B-1B5A47869440}" dt="2022-12-27T21:52:24.458" v="2261" actId="207"/>
          <ac:spMkLst>
            <pc:docMk/>
            <pc:sldMk cId="1415541357" sldId="283"/>
            <ac:spMk id="224" creationId="{00000000-0000-0000-0000-000000000000}"/>
          </ac:spMkLst>
        </pc:spChg>
        <pc:spChg chg="del">
          <ac:chgData name="Владимир Полховский" userId="88a4957e591829bf" providerId="LiveId" clId="{4E2B7E67-572C-4420-8E9B-1B5A47869440}" dt="2022-12-27T21:24:04.744" v="2206" actId="478"/>
          <ac:spMkLst>
            <pc:docMk/>
            <pc:sldMk cId="1415541357" sldId="283"/>
            <ac:spMk id="226" creationId="{00000000-0000-0000-0000-000000000000}"/>
          </ac:spMkLst>
        </pc:spChg>
        <pc:picChg chg="del">
          <ac:chgData name="Владимир Полховский" userId="88a4957e591829bf" providerId="LiveId" clId="{4E2B7E67-572C-4420-8E9B-1B5A47869440}" dt="2022-12-27T21:24:03.924" v="2205" actId="478"/>
          <ac:picMkLst>
            <pc:docMk/>
            <pc:sldMk cId="1415541357" sldId="283"/>
            <ac:picMk id="4" creationId="{E1B47F18-A6DD-3FAB-D109-08CBD9EACD86}"/>
          </ac:picMkLst>
        </pc:picChg>
        <pc:picChg chg="add mod">
          <ac:chgData name="Владимир Полховский" userId="88a4957e591829bf" providerId="LiveId" clId="{4E2B7E67-572C-4420-8E9B-1B5A47869440}" dt="2022-12-27T21:53:19.340" v="2265" actId="1076"/>
          <ac:picMkLst>
            <pc:docMk/>
            <pc:sldMk cId="1415541357" sldId="283"/>
            <ac:picMk id="5" creationId="{E1745FD2-1ECD-EC7B-6AFB-38A713277287}"/>
          </ac:picMkLst>
        </pc:picChg>
        <pc:picChg chg="add del mod">
          <ac:chgData name="Владимир Полховский" userId="88a4957e591829bf" providerId="LiveId" clId="{4E2B7E67-572C-4420-8E9B-1B5A47869440}" dt="2022-12-27T21:51:00.842" v="2249" actId="478"/>
          <ac:picMkLst>
            <pc:docMk/>
            <pc:sldMk cId="1415541357" sldId="283"/>
            <ac:picMk id="7" creationId="{7E173BC4-BF6A-41C4-8B71-17FBDBE43A02}"/>
          </ac:picMkLst>
        </pc:picChg>
        <pc:picChg chg="add mod">
          <ac:chgData name="Владимир Полховский" userId="88a4957e591829bf" providerId="LiveId" clId="{4E2B7E67-572C-4420-8E9B-1B5A47869440}" dt="2022-12-27T21:53:31.724" v="2292" actId="1035"/>
          <ac:picMkLst>
            <pc:docMk/>
            <pc:sldMk cId="1415541357" sldId="283"/>
            <ac:picMk id="9" creationId="{C20EAC55-70B4-F7AB-C83D-EFB5AE52A1D2}"/>
          </ac:picMkLst>
        </pc:picChg>
        <pc:picChg chg="del">
          <ac:chgData name="Владимир Полховский" userId="88a4957e591829bf" providerId="LiveId" clId="{4E2B7E67-572C-4420-8E9B-1B5A47869440}" dt="2022-12-27T21:29:41.989" v="2216" actId="478"/>
          <ac:picMkLst>
            <pc:docMk/>
            <pc:sldMk cId="1415541357" sldId="283"/>
            <ac:picMk id="11" creationId="{FFFCFC88-9800-7E4B-4627-4911F1CDA5F0}"/>
          </ac:picMkLst>
        </pc:picChg>
        <pc:picChg chg="del">
          <ac:chgData name="Владимир Полховский" userId="88a4957e591829bf" providerId="LiveId" clId="{4E2B7E67-572C-4420-8E9B-1B5A47869440}" dt="2022-12-27T21:24:00.266" v="2203" actId="478"/>
          <ac:picMkLst>
            <pc:docMk/>
            <pc:sldMk cId="1415541357" sldId="283"/>
            <ac:picMk id="13" creationId="{DECCC23E-4DD4-7CF1-4BF6-46B598CD7C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ECD32-6856-447B-B5A9-4F14A417C958}" type="datetimeFigureOut">
              <a:rPr lang="ru-RU" smtClean="0"/>
              <a:pPr/>
              <a:t>26.12.2023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BFB1F-FB62-48C6-899F-45FD8B5416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7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BFB1F-FB62-48C6-899F-45FD8B5416F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55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648812-466C-425C-AADC-E1C6FB6D57E2}" type="slidenum">
              <a:rPr lang="en-US" sz="1200" b="0" strike="noStrike" spc="-1">
                <a:latin typeface="Times New Roman"/>
              </a:rPr>
              <a:pPr algn="r">
                <a:lnSpc>
                  <a:spcPct val="100000"/>
                </a:lnSpc>
                <a:buNone/>
              </a:pPr>
              <a:t>3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096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70051B-36FA-46FF-ABEA-7C73F172D935}" type="slidenum">
              <a:rPr lang="en-US" sz="1200" b="0" strike="noStrike" spc="-1">
                <a:latin typeface="Times New Roman"/>
              </a:rPr>
              <a:pPr algn="r">
                <a:lnSpc>
                  <a:spcPct val="100000"/>
                </a:lnSpc>
                <a:buNone/>
              </a:pPr>
              <a:t>4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901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65FF88-78A0-404C-B4D2-D9E404614300}" type="slidenum">
              <a:rPr lang="en-US" sz="1200" b="0" strike="noStrike" spc="-1">
                <a:latin typeface="Times New Roman"/>
              </a:rPr>
              <a:pPr algn="r">
                <a:lnSpc>
                  <a:spcPct val="100000"/>
                </a:lnSpc>
                <a:buNone/>
              </a:pPr>
              <a:t>6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624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pPr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39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pPr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9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pPr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55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pPr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14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pPr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63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pPr/>
              <a:t>26.12.2023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4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pPr/>
              <a:t>26.12.2023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pPr/>
              <a:t>26.12.2023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pPr/>
              <a:t>26.12.2023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2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pPr/>
              <a:t>26.12.2023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pPr/>
              <a:t>26.12.2023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4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CAD9-FF9B-47BA-BF2C-C010509B4D9B}" type="datetimeFigureOut">
              <a:rPr lang="ru-RU" smtClean="0"/>
              <a:pPr/>
              <a:t>26.12.2023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6B73-0973-4C82-A978-8B9618278E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 idx="4294967295"/>
          </p:nvPr>
        </p:nvSpPr>
        <p:spPr>
          <a:xfrm>
            <a:off x="0" y="1880280"/>
            <a:ext cx="12189960" cy="15523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"/>
              </a:rPr>
              <a:t>РАЗРАБОТКА </a:t>
            </a:r>
            <a:r>
              <a:rPr lang="ru-RU" spc="-1" dirty="0">
                <a:solidFill>
                  <a:srgbClr val="FFFFFF"/>
                </a:solidFill>
                <a:latin typeface="Calibri"/>
              </a:rPr>
              <a:t>ПРОТОТИПА </a:t>
            </a:r>
            <a:r>
              <a:rPr lang="ru-RU" spc="-1" dirty="0" smtClean="0">
                <a:solidFill>
                  <a:srgbClr val="FFFFFF"/>
                </a:solidFill>
                <a:latin typeface="Calibri"/>
              </a:rPr>
              <a:t>МНОГОПОЛЬЗОВАТЕЛЬСКОЙ </a:t>
            </a:r>
            <a:r>
              <a:rPr lang="ru-RU" spc="-1" dirty="0">
                <a:solidFill>
                  <a:srgbClr val="FFFFFF"/>
                </a:solidFill>
                <a:latin typeface="Calibri"/>
              </a:rPr>
              <a:t>ИГРЫ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 idx="4294967295"/>
          </p:nvPr>
        </p:nvSpPr>
        <p:spPr>
          <a:xfrm>
            <a:off x="7035120" y="4014360"/>
            <a:ext cx="4518000" cy="21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1" spc="-1" dirty="0">
                <a:solidFill>
                  <a:srgbClr val="000000"/>
                </a:solidFill>
              </a:rPr>
              <a:t>Руководитель</a:t>
            </a:r>
            <a:r>
              <a:rPr lang="en-US" sz="1800" b="1" spc="-1" dirty="0">
                <a:solidFill>
                  <a:srgbClr val="000000"/>
                </a:solidFill>
              </a:rPr>
              <a:t>:</a:t>
            </a:r>
            <a:endParaRPr lang="ru-RU" sz="1800" spc="-1" dirty="0">
              <a:latin typeface="Arial"/>
            </a:endParaRPr>
          </a:p>
          <a:p>
            <a:pPr algn="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dirty="0"/>
              <a:t>Монахов Ю.М.</a:t>
            </a:r>
          </a:p>
          <a:p>
            <a:pPr algn="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1" spc="-1" dirty="0">
                <a:solidFill>
                  <a:srgbClr val="000000"/>
                </a:solidFill>
              </a:rPr>
              <a:t>Исполнитель</a:t>
            </a:r>
            <a:r>
              <a:rPr lang="en-US" sz="1800" b="1" spc="-1" dirty="0">
                <a:solidFill>
                  <a:srgbClr val="000000"/>
                </a:solidFill>
              </a:rPr>
              <a:t>:</a:t>
            </a:r>
            <a:endParaRPr lang="ru-RU" sz="1800" spc="-1" dirty="0">
              <a:latin typeface="Arial"/>
            </a:endParaRPr>
          </a:p>
          <a:p>
            <a:pPr algn="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spc="-1" dirty="0">
                <a:solidFill>
                  <a:srgbClr val="000000"/>
                </a:solidFill>
              </a:rPr>
              <a:t>ст. гр. ИСБ-122 </a:t>
            </a:r>
            <a:r>
              <a:rPr lang="ru-RU" sz="1800" spc="-1" dirty="0" err="1" smtClean="0">
                <a:solidFill>
                  <a:srgbClr val="000000"/>
                </a:solidFill>
              </a:rPr>
              <a:t>Юрастов</a:t>
            </a:r>
            <a:r>
              <a:rPr lang="ru-RU" sz="1800" spc="-1" dirty="0" smtClean="0">
                <a:solidFill>
                  <a:srgbClr val="000000"/>
                </a:solidFill>
              </a:rPr>
              <a:t> Н.А.</a:t>
            </a:r>
            <a:endParaRPr lang="ru-RU" sz="1800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132" name="Picture 4"/>
          <p:cNvPicPr/>
          <p:nvPr/>
        </p:nvPicPr>
        <p:blipFill>
          <a:blip r:embed="rId3" cstate="print"/>
          <a:stretch/>
        </p:blipFill>
        <p:spPr>
          <a:xfrm>
            <a:off x="734400" y="110520"/>
            <a:ext cx="1577160" cy="15523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2"/>
          <p:cNvPicPr/>
          <p:nvPr/>
        </p:nvPicPr>
        <p:blipFill>
          <a:blip r:embed="rId4" cstate="print"/>
          <a:stretch/>
        </p:blipFill>
        <p:spPr>
          <a:xfrm>
            <a:off x="6724800" y="430560"/>
            <a:ext cx="2055240" cy="912240"/>
          </a:xfrm>
          <a:prstGeom prst="rect">
            <a:avLst/>
          </a:prstGeom>
          <a:ln w="0">
            <a:noFill/>
          </a:ln>
        </p:spPr>
      </p:pic>
      <p:sp>
        <p:nvSpPr>
          <p:cNvPr id="134" name="TextBox 3"/>
          <p:cNvSpPr/>
          <p:nvPr/>
        </p:nvSpPr>
        <p:spPr>
          <a:xfrm>
            <a:off x="2334600" y="287640"/>
            <a:ext cx="35629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ВЛАДИМИРСКИЙ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ГОСУДАРСТВЕННЫЙ УНИВЕРСИТЕТ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имени Александра Григорьевича и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Николая Григорьевича Столетовых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35" name="TextBox 4"/>
          <p:cNvSpPr/>
          <p:nvPr/>
        </p:nvSpPr>
        <p:spPr>
          <a:xfrm>
            <a:off x="8782200" y="426240"/>
            <a:ext cx="27712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Кафедра информатики 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защиты информации (ИЗИ)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 idx="4294967295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г. Владимир 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Calibri"/>
              </a:rPr>
              <a:t>2023</a:t>
            </a:r>
            <a:endParaRPr lang="ru-RU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90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Овал 10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38" name="PlaceHolder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89960" cy="6789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pc="-1" dirty="0">
                <a:solidFill>
                  <a:srgbClr val="FFFFFF"/>
                </a:solidFill>
                <a:latin typeface="Calibri Light"/>
              </a:rPr>
              <a:t>План реализации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idx="4294967295"/>
          </p:nvPr>
        </p:nvSpPr>
        <p:spPr>
          <a:xfrm>
            <a:off x="609480" y="1220760"/>
            <a:ext cx="10983600" cy="453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Разработка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прототипа многопользовательской игры на языке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Python,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основные этапы реализации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ru-RU" sz="2800" b="0" strike="noStrike" spc="-1" dirty="0">
              <a:latin typeface="Arial"/>
            </a:endParaRP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Проработка 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тематики игры.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П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ротокол 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обмена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данными, клиент-сервер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UML-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диаграмма последовательности общения сервера и клиента.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Разработка сервера.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Разработка </a:t>
            </a:r>
            <a:r>
              <a:rPr lang="ru-RU" spc="-1" smtClean="0">
                <a:solidFill>
                  <a:srgbClr val="000000"/>
                </a:solidFill>
                <a:latin typeface="Calibri"/>
              </a:rPr>
              <a:t>моделей игроков.</a:t>
            </a:r>
            <a:endParaRPr lang="ru-RU" spc="-1" dirty="0" smtClean="0">
              <a:solidFill>
                <a:srgbClr val="000000"/>
              </a:solidFill>
              <a:latin typeface="Calibri"/>
            </a:endParaRP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Разработка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UI 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дизайна и общего вида клиента.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Разработка механики и классов объектов в игре.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Тестирование и отладка.</a:t>
            </a:r>
            <a:endParaRPr lang="ru-RU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4294967295"/>
          </p:nvPr>
        </p:nvSpPr>
        <p:spPr>
          <a:xfrm>
            <a:off x="-763483" y="6489689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dirty="0"/>
              <a:t>РАЗРАБОТКА ПРОТОТИПА МНОГОПОЛЬЗОВАТЕЛЬСКОЙ ИГРЫ</a:t>
            </a:r>
            <a:r>
              <a:rPr lang="ru-RU" sz="1400" b="0" strike="noStrike" spc="-1" dirty="0">
                <a:solidFill>
                  <a:srgbClr val="8B8B8B"/>
                </a:solidFill>
                <a:latin typeface="Calibri"/>
              </a:rPr>
              <a:t>. Исполнитель: </a:t>
            </a:r>
            <a:r>
              <a:rPr lang="ru-RU" dirty="0" err="1" smtClean="0"/>
              <a:t>Юрастов</a:t>
            </a:r>
            <a:r>
              <a:rPr lang="ru-RU" dirty="0" smtClean="0"/>
              <a:t> Н.А.</a:t>
            </a:r>
            <a:endParaRPr lang="ru-RU" sz="1400" b="0" strike="noStrike" spc="-1" dirty="0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ru-RU" sz="2000" b="0" strike="noStrike" spc="-1" dirty="0">
                <a:solidFill>
                  <a:srgbClr val="FFFFFF"/>
                </a:solidFill>
                <a:latin typeface="Calibri"/>
              </a:rPr>
              <a:t>02</a:t>
            </a:r>
            <a:endParaRPr lang="ru-RU" sz="2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28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Овал 6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92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0</a:t>
            </a:r>
            <a:fld id="{CAB240EA-91A5-42CD-8CAF-30F2E050CDD9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3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193" name="Заголовок 1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Тематика и геймплей 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96934" y="1429059"/>
            <a:ext cx="5156411" cy="41773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spc="-1" dirty="0">
                <a:latin typeface="Arial"/>
              </a:rPr>
              <a:t>Тематика: копия онлайн-игры 2015 года – </a:t>
            </a:r>
            <a:r>
              <a:rPr lang="en-US" sz="1800" spc="-1" dirty="0">
                <a:latin typeface="Arial"/>
              </a:rPr>
              <a:t>Agar.io, </a:t>
            </a:r>
            <a:r>
              <a:rPr lang="ru-RU" sz="1800" spc="-1" dirty="0">
                <a:latin typeface="Arial"/>
              </a:rPr>
              <a:t>в которой нельзя победить</a:t>
            </a:r>
            <a:r>
              <a:rPr lang="en-US" sz="1800" spc="-1" dirty="0">
                <a:latin typeface="Arial"/>
              </a:rPr>
              <a:t>, </a:t>
            </a:r>
            <a:r>
              <a:rPr lang="ru-RU" sz="1800" spc="-1" dirty="0">
                <a:latin typeface="Arial"/>
              </a:rPr>
              <a:t>но можно заполонить всю карту собой</a:t>
            </a:r>
            <a:r>
              <a:rPr lang="en-US" sz="1800" spc="-1" dirty="0">
                <a:latin typeface="Arial"/>
              </a:rPr>
              <a:t>, </a:t>
            </a:r>
            <a:r>
              <a:rPr lang="ru-RU" sz="1800" spc="-1" dirty="0">
                <a:latin typeface="Arial"/>
              </a:rPr>
              <a:t>поедая другие бактерии.</a:t>
            </a:r>
            <a:br>
              <a:rPr lang="ru-RU" sz="1800" spc="-1" dirty="0">
                <a:latin typeface="Arial"/>
              </a:rPr>
            </a:br>
            <a:endParaRPr lang="ru-RU" sz="18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spc="-1" dirty="0">
                <a:latin typeface="Arial"/>
              </a:rPr>
              <a:t>Геймплей: у игроков есть поле в котором они могут свободно передвигаться по всем осям в форме круга. Каждый игрок имеет свой радиус и цвет</a:t>
            </a:r>
            <a:r>
              <a:rPr lang="en-US" sz="1800" spc="-1" dirty="0">
                <a:latin typeface="Arial"/>
              </a:rPr>
              <a:t>. </a:t>
            </a:r>
            <a:r>
              <a:rPr lang="ru-RU" sz="1800" spc="-1" dirty="0">
                <a:latin typeface="Arial"/>
              </a:rPr>
              <a:t>Игрок</a:t>
            </a:r>
            <a:r>
              <a:rPr lang="en-US" sz="1800" spc="-1" dirty="0">
                <a:latin typeface="Arial"/>
              </a:rPr>
              <a:t>, </a:t>
            </a:r>
            <a:r>
              <a:rPr lang="ru-RU" sz="1800" spc="-1" dirty="0">
                <a:latin typeface="Arial"/>
              </a:rPr>
              <a:t>у которого большой радиус</a:t>
            </a:r>
            <a:r>
              <a:rPr lang="en-US" sz="1800" spc="-1" dirty="0">
                <a:latin typeface="Arial"/>
              </a:rPr>
              <a:t>, </a:t>
            </a:r>
            <a:r>
              <a:rPr lang="ru-RU" sz="1800" spc="-1" dirty="0">
                <a:latin typeface="Arial"/>
              </a:rPr>
              <a:t>заполонив другой круг </a:t>
            </a:r>
            <a:r>
              <a:rPr lang="en-US" sz="1800" spc="-1" dirty="0">
                <a:latin typeface="Arial"/>
              </a:rPr>
              <a:t>, </a:t>
            </a:r>
            <a:r>
              <a:rPr lang="ru-RU" sz="1800" spc="-1" dirty="0">
                <a:latin typeface="Arial"/>
              </a:rPr>
              <a:t>может съесть бота</a:t>
            </a:r>
            <a:r>
              <a:rPr lang="en-US" sz="1800" spc="-1" dirty="0">
                <a:latin typeface="Arial"/>
              </a:rPr>
              <a:t>/</a:t>
            </a:r>
            <a:r>
              <a:rPr lang="ru-RU" sz="1800" spc="-1" dirty="0">
                <a:latin typeface="Arial"/>
              </a:rPr>
              <a:t>игрока</a:t>
            </a:r>
            <a:r>
              <a:rPr lang="en-US" sz="1800" spc="-1" dirty="0">
                <a:latin typeface="Arial"/>
              </a:rPr>
              <a:t>/</a:t>
            </a:r>
            <a:r>
              <a:rPr lang="ru-RU" sz="1800" spc="-1" dirty="0">
                <a:latin typeface="Arial"/>
              </a:rPr>
              <a:t>корм</a:t>
            </a:r>
            <a:r>
              <a:rPr lang="en-US" sz="1800" spc="-1" dirty="0">
                <a:latin typeface="Arial"/>
              </a:rPr>
              <a:t>,</a:t>
            </a:r>
            <a:r>
              <a:rPr lang="ru-RU" sz="1800" spc="-1" dirty="0">
                <a:latin typeface="Arial"/>
              </a:rPr>
              <a:t> тем самым увеличить свой радиус.</a:t>
            </a:r>
            <a:br>
              <a:rPr lang="ru-RU" sz="1800" spc="-1" dirty="0">
                <a:latin typeface="Arial"/>
              </a:rPr>
            </a:br>
            <a:endParaRPr lang="ru-RU" sz="18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latin typeface="Arial"/>
              </a:rPr>
              <a:t>1-</a:t>
            </a:r>
            <a:r>
              <a:rPr lang="ru-RU" sz="1800" b="0" strike="noStrike" spc="-1" dirty="0">
                <a:latin typeface="Arial"/>
              </a:rPr>
              <a:t> Скриншот окна сервера, где видно</a:t>
            </a:r>
            <a:br>
              <a:rPr lang="ru-RU" sz="1800" b="0" strike="noStrike" spc="-1" dirty="0">
                <a:latin typeface="Arial"/>
              </a:rPr>
            </a:br>
            <a:r>
              <a:rPr lang="ru-RU" sz="1800" b="0" strike="noStrike" spc="-1" dirty="0">
                <a:latin typeface="Arial"/>
              </a:rPr>
              <a:t>нахождение бактерий</a:t>
            </a:r>
          </a:p>
        </p:txBody>
      </p:sp>
      <p:sp>
        <p:nvSpPr>
          <p:cNvPr id="195" name="Прямоугольник 40"/>
          <p:cNvSpPr/>
          <p:nvPr/>
        </p:nvSpPr>
        <p:spPr>
          <a:xfrm>
            <a:off x="6723357" y="1480357"/>
            <a:ext cx="3313770" cy="36697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5" name="Объект 16"/>
          <p:cNvSpPr/>
          <p:nvPr/>
        </p:nvSpPr>
        <p:spPr>
          <a:xfrm>
            <a:off x="6338656" y="1588143"/>
            <a:ext cx="384701" cy="4509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9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1</a:t>
            </a:r>
            <a:endParaRPr lang="ru-RU" sz="2000" strike="noStrike" spc="-1" dirty="0"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C71E96FB-01C8-D289-240A-34A31FB3CBDA}"/>
              </a:ext>
            </a:extLst>
          </p:cNvPr>
          <p:cNvSpPr txBox="1">
            <a:spLocks/>
          </p:cNvSpPr>
          <p:nvPr/>
        </p:nvSpPr>
        <p:spPr>
          <a:xfrm>
            <a:off x="-763483" y="6489689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vert="horz" lIns="90000" tIns="45000" rIns="90000" bIns="45000" rtlCol="0" anchor="ctr">
            <a:noAutofit/>
          </a:bodyPr>
          <a:lstStyle>
            <a:defPPr>
              <a:defRPr lang="ru-RU"/>
            </a:defPPr>
            <a:lvl1pPr marL="0" algn="ctr" defTabSz="914400" rtl="0" eaLnBrk="1" latinLnBrk="0" hangingPunct="1">
              <a:lnSpc>
                <a:spcPct val="100000"/>
              </a:lnSpc>
              <a:buNone/>
              <a:defRPr lang="ru-RU" sz="1400" b="0" strike="noStrike" kern="1200" spc="-1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РАЗРАБОТКА ПРОТОТИПА МНОГОПОЛЬЗОВАТЕЛЬСКОЙ ИГРЫ. Исполнитель: </a:t>
            </a:r>
            <a:r>
              <a:rPr lang="ru-RU" dirty="0" err="1" smtClean="0"/>
              <a:t>Юрастов</a:t>
            </a:r>
            <a:r>
              <a:rPr lang="ru-RU" dirty="0" smtClean="0"/>
              <a:t> Н.А.</a:t>
            </a:r>
            <a:endParaRPr lang="ru-RU" dirty="0">
              <a:latin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962123-6A6F-E7E2-12E5-B6F9EC19ED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5487" y="1578128"/>
            <a:ext cx="3198011" cy="34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Овал 3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60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0</a:t>
            </a:r>
            <a:fld id="{81331B1E-69E4-41BB-881A-A11A0F00EDE5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4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800" b="0" strike="noStrike" spc="-1" dirty="0">
                <a:solidFill>
                  <a:srgbClr val="FFFFFF"/>
                </a:solidFill>
                <a:latin typeface="Calibri Light"/>
              </a:rPr>
              <a:t>Протокол обмена данными</a:t>
            </a:r>
            <a:endParaRPr lang="ru-RU" sz="4800" b="0" strike="noStrike" spc="-1" dirty="0">
              <a:latin typeface="Arial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701964" y="2244568"/>
            <a:ext cx="11323781" cy="23828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 smtClean="0">
                <a:latin typeface="Arial"/>
              </a:rPr>
              <a:t>Протокол обмена данных между клиентом и сервером происходит с помощью протокола </a:t>
            </a:r>
            <a:r>
              <a:rPr lang="en-US" sz="1800" b="0" strike="noStrike" spc="-1" dirty="0" smtClean="0">
                <a:latin typeface="Arial"/>
              </a:rPr>
              <a:t>TCP</a:t>
            </a:r>
            <a:r>
              <a:rPr lang="ru-RU" sz="1800" b="0" strike="noStrike" spc="-1" dirty="0" smtClean="0">
                <a:latin typeface="Arial"/>
              </a:rPr>
              <a:t>, </a:t>
            </a:r>
            <a:r>
              <a:rPr lang="ru-RU" dirty="0" smtClean="0"/>
              <a:t>который гарантирует </a:t>
            </a:r>
            <a:r>
              <a:rPr lang="ru-RU" dirty="0"/>
              <a:t>доставку сообщений в том порядке, в котором они были отправлены</a:t>
            </a:r>
            <a:r>
              <a:rPr lang="ru-RU" sz="1800" b="0" strike="noStrike" spc="-1" dirty="0" smtClean="0">
                <a:latin typeface="Arial"/>
              </a:rPr>
              <a:t> 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28048" y="4194369"/>
            <a:ext cx="71856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7CBA512D-890C-B7C7-6DC5-6ED651F5B51E}"/>
              </a:ext>
            </a:extLst>
          </p:cNvPr>
          <p:cNvSpPr txBox="1">
            <a:spLocks/>
          </p:cNvSpPr>
          <p:nvPr/>
        </p:nvSpPr>
        <p:spPr>
          <a:xfrm>
            <a:off x="-763483" y="6489689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vert="horz" lIns="90000" tIns="45000" rIns="90000" bIns="45000" rtlCol="0" anchor="ctr">
            <a:noAutofit/>
          </a:bodyPr>
          <a:lstStyle>
            <a:defPPr>
              <a:defRPr lang="ru-RU"/>
            </a:defPPr>
            <a:lvl1pPr marL="0" algn="ctr" defTabSz="914400" rtl="0" eaLnBrk="1" latinLnBrk="0" hangingPunct="1">
              <a:lnSpc>
                <a:spcPct val="100000"/>
              </a:lnSpc>
              <a:buNone/>
              <a:defRPr lang="ru-RU" sz="1400" b="0" strike="noStrike" kern="1200" spc="-1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РАЗРАБОТКА ПРОТОТИПА МНОГОПОЛЬЗОВАТЕЛЬСКОЙ ИГРЫ. Исполнитель: </a:t>
            </a:r>
            <a:r>
              <a:rPr lang="ru-RU" dirty="0" err="1" smtClean="0"/>
              <a:t>Юрастов</a:t>
            </a:r>
            <a:r>
              <a:rPr lang="ru-RU" dirty="0" smtClean="0"/>
              <a:t> Н.А.</a:t>
            </a:r>
            <a:endParaRPr lang="ru-RU" dirty="0">
              <a:latin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8000" y="1976582"/>
            <a:ext cx="11342255" cy="1145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Овал 4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23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F4F55-5F0B-436D-B425-7A0C10E402CC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5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224" name="Заголовок 3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rmAutofit fontScale="82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dirty="0">
                <a:solidFill>
                  <a:schemeClr val="bg1"/>
                </a:solidFill>
              </a:rPr>
              <a:t>Диаграмма последовательности общения сервера и клиента</a:t>
            </a:r>
            <a:endParaRPr lang="ru-RU" sz="4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5" name="TextBox 1"/>
          <p:cNvSpPr/>
          <p:nvPr/>
        </p:nvSpPr>
        <p:spPr>
          <a:xfrm>
            <a:off x="9608040" y="1344240"/>
            <a:ext cx="2152440" cy="33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2FA3469B-468D-2465-C08C-BEADBDB47BB9}"/>
              </a:ext>
            </a:extLst>
          </p:cNvPr>
          <p:cNvSpPr txBox="1">
            <a:spLocks/>
          </p:cNvSpPr>
          <p:nvPr/>
        </p:nvSpPr>
        <p:spPr>
          <a:xfrm>
            <a:off x="-763483" y="6489689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vert="horz" lIns="90000" tIns="45000" rIns="90000" bIns="45000" rtlCol="0" anchor="ctr">
            <a:noAutofit/>
          </a:bodyPr>
          <a:lstStyle>
            <a:defPPr>
              <a:defRPr lang="ru-RU"/>
            </a:defPPr>
            <a:lvl1pPr marL="0" algn="ctr" defTabSz="914400" rtl="0" eaLnBrk="1" latinLnBrk="0" hangingPunct="1">
              <a:lnSpc>
                <a:spcPct val="100000"/>
              </a:lnSpc>
              <a:buNone/>
              <a:defRPr lang="ru-RU" sz="1400" b="0" strike="noStrike" kern="1200" spc="-1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РАЗРАБОТКА ПРОТОТИПА МНОГОПОЛЬЗОВАТЕЛЬСКОЙ ИГРЫ. Исполнитель: </a:t>
            </a:r>
            <a:r>
              <a:rPr lang="ru-RU" dirty="0" err="1" smtClean="0"/>
              <a:t>Юрастов</a:t>
            </a:r>
            <a:r>
              <a:rPr lang="ru-RU" dirty="0" smtClean="0"/>
              <a:t> Н.А.</a:t>
            </a:r>
            <a:endParaRPr lang="ru-RU" dirty="0">
              <a:latin typeface="Times New Roman"/>
            </a:endParaRPr>
          </a:p>
        </p:txBody>
      </p:sp>
      <p:sp>
        <p:nvSpPr>
          <p:cNvPr id="17" name="Прямоугольник 6">
            <a:extLst>
              <a:ext uri="{FF2B5EF4-FFF2-40B4-BE49-F238E27FC236}">
                <a16:creationId xmlns:a16="http://schemas.microsoft.com/office/drawing/2014/main" id="{85129F53-F682-2784-5363-1A833AA81DF1}"/>
              </a:ext>
            </a:extLst>
          </p:cNvPr>
          <p:cNvSpPr/>
          <p:nvPr/>
        </p:nvSpPr>
        <p:spPr>
          <a:xfrm>
            <a:off x="3062795" y="1344240"/>
            <a:ext cx="5406501" cy="42398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745FD2-1ECD-EC7B-6AFB-38A713277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00" y="1637956"/>
            <a:ext cx="5182183" cy="28704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0EAC55-70B4-F7AB-C83D-EFB5AE52A1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36" y="3215836"/>
            <a:ext cx="5245736" cy="22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Овал 5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40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63A458-6948-48DC-AF54-8205F0EE5CA8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6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241" name="Заголовок 4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Конец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3357720" y="3244680"/>
            <a:ext cx="6001560" cy="71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3A5AE4F0-5CA0-AAE1-B718-F5FF04A9FFF4}"/>
              </a:ext>
            </a:extLst>
          </p:cNvPr>
          <p:cNvSpPr txBox="1">
            <a:spLocks/>
          </p:cNvSpPr>
          <p:nvPr/>
        </p:nvSpPr>
        <p:spPr>
          <a:xfrm>
            <a:off x="-763483" y="6489689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vert="horz" lIns="90000" tIns="45000" rIns="90000" bIns="45000" rtlCol="0" anchor="ctr">
            <a:noAutofit/>
          </a:bodyPr>
          <a:lstStyle>
            <a:defPPr>
              <a:defRPr lang="ru-RU"/>
            </a:defPPr>
            <a:lvl1pPr marL="0" algn="ctr" defTabSz="914400" rtl="0" eaLnBrk="1" latinLnBrk="0" hangingPunct="1">
              <a:lnSpc>
                <a:spcPct val="100000"/>
              </a:lnSpc>
              <a:buNone/>
              <a:defRPr lang="ru-RU" sz="1400" b="0" strike="noStrike" kern="1200" spc="-1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РАЗРАБОТКА ПРОТОТИПА МНОГОПОЛЬЗОВАТЕЛЬСКОЙ ИГРЫ. </a:t>
            </a:r>
            <a:r>
              <a:rPr lang="ru-RU" dirty="0" smtClean="0"/>
              <a:t>Исполнитель: </a:t>
            </a:r>
            <a:r>
              <a:rPr lang="ru-RU" err="1" smtClean="0"/>
              <a:t>Юрастов</a:t>
            </a:r>
            <a:r>
              <a:rPr lang="ru-RU" smtClean="0"/>
              <a:t> </a:t>
            </a:r>
            <a:r>
              <a:rPr lang="ru-RU" smtClean="0"/>
              <a:t>Н.А.</a:t>
            </a:r>
            <a:endParaRPr lang="ru-RU" dirty="0">
              <a:latin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862007" y="4202546"/>
            <a:ext cx="2068945" cy="1627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277" y="4239475"/>
            <a:ext cx="19716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230</Words>
  <Application>Microsoft Office PowerPoint</Application>
  <PresentationFormat>Широкоэкранный</PresentationFormat>
  <Paragraphs>47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DejaVu Sans</vt:lpstr>
      <vt:lpstr>Times New Roman</vt:lpstr>
      <vt:lpstr>Тема Office</vt:lpstr>
      <vt:lpstr>РАЗРАБОТКА ПРОТОТИПА МНОГОПОЛЬЗОВАТЕЛЬСКОЙ ИГРЫ</vt:lpstr>
      <vt:lpstr>План реализации</vt:lpstr>
      <vt:lpstr>Презентация PowerPoint</vt:lpstr>
      <vt:lpstr>Протокол обмена данными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ПРОТОТИПА МНОГОПОЛЬЗОВАТЕЛЬСЯКОЙ ИГРЫ</dc:title>
  <dc:creator>Леонид Ходыкин</dc:creator>
  <cp:lastModifiedBy>lenovo</cp:lastModifiedBy>
  <cp:revision>19</cp:revision>
  <dcterms:created xsi:type="dcterms:W3CDTF">2022-12-25T21:17:13Z</dcterms:created>
  <dcterms:modified xsi:type="dcterms:W3CDTF">2023-12-26T10:34:43Z</dcterms:modified>
</cp:coreProperties>
</file>