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24D9-A055-7061-E5A1-0F042DB2F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A7A87-036D-6DDC-3C96-123080787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B7479-DB8A-1756-8549-EF92D8C3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7F533-A959-EE1E-D50F-540486A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95D7-C409-8008-0442-A9CD3273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3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BFBE-2F24-11F0-C6D3-FE961D85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540A8-B1A6-28AF-C8B0-70D8E1EB1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915F5-8249-A9D1-EC23-702CE53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E0C5-986B-2E9D-BE45-F313C2FE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0830-7D7C-14AC-0C8D-1660DB84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3B134-3783-C71C-79C9-6B632AE3B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D0864-1963-7E50-503A-AD8C5CBC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FDA9-B5C6-F099-3BB2-97DB645C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7AC3-AEF4-7EB6-225C-CEA35355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77B1-4782-DE13-7A84-11AF1DE0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9BC5-FF74-9EEC-62F2-E6DCA273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F7D8B-FDE4-35A7-C147-4FCDC952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450C-B672-B7A8-C762-BF5DC5F3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3EE37-0BB2-9790-2051-6F94C9B7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50C98-754F-E098-A6CB-0CD4475D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6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3EB4-42C7-516E-64F1-25E03494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1E7C-647A-1ECC-5937-B54A4C1C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54A3-C3FF-8034-A310-C68E44B6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24DF6-CC10-6A39-2115-AD7E5308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8F42-A328-8345-E7FF-F5840411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4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1720-B028-E60B-39D4-90AF19BA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F8C0-0F8D-ECA6-1BEB-739F2C840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CC593-1124-AEAB-9F5A-DABC7AEAE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0BACB-1BD4-7357-E9B5-CB35B556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AFC03-9C38-2089-B32B-1F530545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64A8D-2123-AD30-37AD-D64A4777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4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2C20-C705-5DFD-37D6-CEC46AC6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B3D2E-3E86-B481-522B-6E2C7F82D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08F3-E2F6-0194-B676-955DDA6DA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5CA28-A410-B8CD-1C55-04C87E063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5D639-02E7-B263-684A-D758F61DF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DF07F-143A-851C-24F9-2A7E5685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DEDC2-1502-A5F7-2DE8-00B2A7B3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8F991-ACEC-86CB-6B74-370EA965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1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05D2-FDBC-B6F1-A895-EFB66DD5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0D7F0-EF18-40D6-C54A-CE1B480C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D3F68-2ACE-B55E-3950-E0010D84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A5D45-2E04-0C59-C72D-2598E347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B8744-4A7C-5442-C3E5-591BA2E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A5D23-E41C-82EA-5A53-B12B0848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FF023-9BEE-176D-3552-CE1D1144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1E7A-8C3D-CF67-C654-BD5B1B4F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93D-866A-02DE-F88F-91D4572BA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48D28-1AE2-8BF5-6F08-08D7570E6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73F98-0836-FFA4-81DD-6CF7E66A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B5F89-BBE6-DEB8-1DDE-813F38EF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4A0B-DF4C-CF5B-EFD7-4879F496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4C7F-0B93-A40A-4977-46CD304A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EFCA8-A129-3994-EA50-D60F46C5B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0D6AE-C222-1585-8673-347309D1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363CF-E2AC-5914-DC51-14E06529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597A-9556-238F-F0DA-EEF20752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EA06A-1C1C-3CE6-F0CC-84380621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46147-BE3F-C38A-193A-0CC33053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BB2C-5A41-FFA1-4ED7-943A41126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54D6-9D4D-6323-003B-A3D7C2EE5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5C3BF-3657-6FC4-47C7-DDC10945C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7AFB-6A26-D826-4A9C-CC1F5D956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map-of-Europe-equivalent-to-Figure-1-the-actual-sun-based-time-zones-are-drawn-as_fig2_3350214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vecteezy.com/vector-art/5353680-doodle-freehand-drawing-of-europe-ma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axim/Timezone-Shif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53B27F-23DE-ED88-6790-9B3A9C52CE1A}"/>
              </a:ext>
            </a:extLst>
          </p:cNvPr>
          <p:cNvSpPr txBox="1">
            <a:spLocks/>
          </p:cNvSpPr>
          <p:nvPr/>
        </p:nvSpPr>
        <p:spPr>
          <a:xfrm>
            <a:off x="596626" y="4220276"/>
            <a:ext cx="4963346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latin typeface="Helvetica" pitchFamily="2" charset="0"/>
              </a:rPr>
              <a:t>shifting </a:t>
            </a:r>
            <a:r>
              <a:rPr lang="en-US" b="1" dirty="0" err="1">
                <a:latin typeface="Helvetica" pitchFamily="2" charset="0"/>
              </a:rPr>
              <a:t>european</a:t>
            </a:r>
            <a:r>
              <a:rPr lang="en-US" b="1" dirty="0">
                <a:latin typeface="Helvetica" pitchFamily="2" charset="0"/>
              </a:rPr>
              <a:t> time zones to reduce peak energy demand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E38E4B56-C44A-E474-F819-F8E243BAA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54" b="8975"/>
          <a:stretch/>
        </p:blipFill>
        <p:spPr>
          <a:xfrm>
            <a:off x="0" y="504496"/>
            <a:ext cx="12191980" cy="3531927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7249A8E-0D7D-43B3-0452-8EE53CF3447D}"/>
              </a:ext>
            </a:extLst>
          </p:cNvPr>
          <p:cNvSpPr txBox="1">
            <a:spLocks/>
          </p:cNvSpPr>
          <p:nvPr/>
        </p:nvSpPr>
        <p:spPr>
          <a:xfrm>
            <a:off x="8326730" y="6353504"/>
            <a:ext cx="3949352" cy="63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figure:</a:t>
            </a:r>
          </a:p>
          <a:p>
            <a:pPr marL="0" indent="0">
              <a:buNone/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https://www.researchgate.net/figure/A-map-of-Europe-equivalent-to-Figure-1-the-actual-sun-based-time-zones-are-drawn-as_fig2_335021442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Helvetica Light" panose="020B0403020202020204" pitchFamily="34" charset="0"/>
            </a:endParaRPr>
          </a:p>
          <a:p>
            <a:endParaRPr lang="en-US" sz="700" dirty="0">
              <a:latin typeface="Helvetica Light" panose="020B0403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29CB26-93DE-A593-65CE-6134E259E796}"/>
              </a:ext>
            </a:extLst>
          </p:cNvPr>
          <p:cNvSpPr txBox="1">
            <a:spLocks/>
          </p:cNvSpPr>
          <p:nvPr/>
        </p:nvSpPr>
        <p:spPr>
          <a:xfrm>
            <a:off x="1520166" y="148172"/>
            <a:ext cx="1128441" cy="441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current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452752-56CA-8C3C-57C9-93AC1050FCE7}"/>
              </a:ext>
            </a:extLst>
          </p:cNvPr>
          <p:cNvSpPr txBox="1">
            <a:spLocks/>
          </p:cNvSpPr>
          <p:nvPr/>
        </p:nvSpPr>
        <p:spPr>
          <a:xfrm>
            <a:off x="4978302" y="148172"/>
            <a:ext cx="2235376" cy="441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daylight savings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464494-3F99-BE33-6AFA-E32735DF3FE6}"/>
              </a:ext>
            </a:extLst>
          </p:cNvPr>
          <p:cNvSpPr txBox="1">
            <a:spLocks/>
          </p:cNvSpPr>
          <p:nvPr/>
        </p:nvSpPr>
        <p:spPr>
          <a:xfrm>
            <a:off x="9554146" y="148172"/>
            <a:ext cx="2235376" cy="441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circadian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54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811F-64F4-0BB1-3351-1B92D690F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01064"/>
            <a:ext cx="5206456" cy="81192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current time zones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F3990-5147-8CF2-7005-326BCAB31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0876" y="6452038"/>
            <a:ext cx="7872248" cy="811924"/>
          </a:xfrm>
        </p:spPr>
        <p:txBody>
          <a:bodyPr>
            <a:normAutofit/>
          </a:bodyPr>
          <a:lstStyle/>
          <a:p>
            <a:pPr algn="l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vector image:</a:t>
            </a:r>
          </a:p>
          <a:p>
            <a:pPr algn="l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https://www.vecteezy.com/vector-art/5353680-doodle-freehand-drawing-of-europe-map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Helvetica Light" panose="020B0403020202020204" pitchFamily="34" charset="0"/>
            </a:endParaRPr>
          </a:p>
          <a:p>
            <a:pPr algn="l"/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Helvetica Light" panose="020B0403020202020204" pitchFamily="34" charset="0"/>
            </a:endParaRPr>
          </a:p>
          <a:p>
            <a:pPr algn="l"/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Helvetica Light" panose="020B0403020202020204" pitchFamily="34" charset="0"/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351D30E6-3725-AE76-8438-3EB3BF974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9" y="701064"/>
            <a:ext cx="3492454" cy="545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FC4EF8-C990-2A50-BCD7-AE4440FDB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41405" y="683434"/>
            <a:ext cx="5244362" cy="549113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9AE71E-0370-5068-542B-B8C4CBC0825A}"/>
              </a:ext>
            </a:extLst>
          </p:cNvPr>
          <p:cNvSpPr txBox="1">
            <a:spLocks/>
          </p:cNvSpPr>
          <p:nvPr/>
        </p:nvSpPr>
        <p:spPr>
          <a:xfrm>
            <a:off x="6817876" y="2292282"/>
            <a:ext cx="3762703" cy="2531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no shift more than one hour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largest economies all one hour apart to support each others peak demand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5A3CC8-66AC-FDBA-9DED-6E6E263A22B1}"/>
              </a:ext>
            </a:extLst>
          </p:cNvPr>
          <p:cNvSpPr txBox="1">
            <a:spLocks/>
          </p:cNvSpPr>
          <p:nvPr/>
        </p:nvSpPr>
        <p:spPr>
          <a:xfrm>
            <a:off x="6096000" y="701064"/>
            <a:ext cx="5206456" cy="811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Helvetica" pitchFamily="2" charset="0"/>
              </a:rPr>
              <a:t>proposed changes</a:t>
            </a:r>
          </a:p>
        </p:txBody>
      </p:sp>
    </p:spTree>
    <p:extLst>
      <p:ext uri="{BB962C8B-B14F-4D97-AF65-F5344CB8AC3E}">
        <p14:creationId xmlns:p14="http://schemas.microsoft.com/office/powerpoint/2010/main" val="372660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742E7E-BE14-437A-80C5-3D433F3307CE}"/>
              </a:ext>
            </a:extLst>
          </p:cNvPr>
          <p:cNvSpPr txBox="1">
            <a:spLocks/>
          </p:cNvSpPr>
          <p:nvPr/>
        </p:nvSpPr>
        <p:spPr>
          <a:xfrm>
            <a:off x="3492772" y="683170"/>
            <a:ext cx="5206456" cy="811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Helvetica" pitchFamily="2" charset="0"/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B3BA1-8E71-5595-1CB3-33CAE807C8DF}"/>
              </a:ext>
            </a:extLst>
          </p:cNvPr>
          <p:cNvSpPr txBox="1"/>
          <p:nvPr/>
        </p:nvSpPr>
        <p:spPr>
          <a:xfrm>
            <a:off x="1088909" y="1912883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https://github.com/omaxim/Timezone-Shift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4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HELVETICA LIGHT</vt:lpstr>
      <vt:lpstr>HELVETICA LIGHT</vt:lpstr>
      <vt:lpstr>Office Theme</vt:lpstr>
      <vt:lpstr>PowerPoint Presentation</vt:lpstr>
      <vt:lpstr>current time zones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time zones</dc:title>
  <dc:creator>Maxim Oweyssi</dc:creator>
  <cp:lastModifiedBy>Maxim Oweyssi</cp:lastModifiedBy>
  <cp:revision>7</cp:revision>
  <dcterms:created xsi:type="dcterms:W3CDTF">2022-10-06T16:19:42Z</dcterms:created>
  <dcterms:modified xsi:type="dcterms:W3CDTF">2022-10-06T18:08:19Z</dcterms:modified>
</cp:coreProperties>
</file>