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684fa169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684fa169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684fa169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684fa169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684fa169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684fa169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684fa169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684fa169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684fa16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684fa16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684fa169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684fa169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33200" y="1635300"/>
            <a:ext cx="583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Vitalink: Voice Assistant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18550" y="3584725"/>
            <a:ext cx="83160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Om Boghra, Vishal Rathod Khatroth, Ian Lozano Valerio, Paul John Maddala, Jeong Gi Ryu, and Saylee Mangesh Waje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18 - Sprint Pioneers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Paul John Maddala</a:t>
            </a:r>
            <a:r>
              <a:rPr lang="en" sz="1800"/>
              <a:t> - Scrum Master, Programmer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Ian Lozano Valerio</a:t>
            </a:r>
            <a:r>
              <a:rPr lang="en" sz="1800"/>
              <a:t> - Team Coordinator, UI Designer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Jeong Gi Ryu</a:t>
            </a:r>
            <a:r>
              <a:rPr lang="en" sz="1800"/>
              <a:t> - Programmer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Om Boghra</a:t>
            </a:r>
            <a:r>
              <a:rPr lang="en" sz="1800"/>
              <a:t> - Programmer, Tester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Vishal Rathod Khatroth</a:t>
            </a:r>
            <a:r>
              <a:rPr lang="en" sz="1800"/>
              <a:t> - Programmer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Saylee Mangesh Waje</a:t>
            </a:r>
            <a:r>
              <a:rPr lang="en" sz="1800"/>
              <a:t> - Lead Programmer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and Why we are doing this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 be able to provide quick, easy help for seniors with the use of the Voice Assistant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Develop a well functioning Voice Assistant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Detect emotion accurately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 responses that can benefit the user’s health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Develop an app that is easy and intuitive to use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Non-complicated buttons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Minimal interactions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00000"/>
                </a:solidFill>
              </a:rPr>
              <a:t>Features and Core Functionality</a:t>
            </a:r>
            <a:endParaRPr sz="4400">
              <a:solidFill>
                <a:srgbClr val="000000"/>
              </a:solidFill>
            </a:endParaRPr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1. Voice Interaction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2. Emotion Detection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3. Doctoral Advising Support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4. Database Integration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Possible Scenario #1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“</a:t>
            </a:r>
            <a:r>
              <a:rPr lang="en" sz="1600"/>
              <a:t>I</a:t>
            </a:r>
            <a:r>
              <a:rPr lang="en" sz="1600"/>
              <a:t>magine a senior user, who needs a reminder to take their medication. With just a voice command, the assistant recognizes their need and responds with a helpful reminder, making their day easier.”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 Scenarios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Possible Scenario #2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“A senior user who is </a:t>
            </a:r>
            <a:r>
              <a:rPr lang="en" sz="1800"/>
              <a:t>overwhelmed</a:t>
            </a:r>
            <a:r>
              <a:rPr lang="en" sz="1800"/>
              <a:t> by the death of a close one tells the voice assistant that they are sad. The assistant recognizes this and comforts them.”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Here On Out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Polishing the User Interface so it looks nicer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Include menu so the app can be customized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Background color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Different voice models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Implement vital checking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Alarms/notifications for reminding seniors of recommended activities such as taking medication, sleeping or getting active.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