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7030"/>
  </p:normalViewPr>
  <p:slideViewPr>
    <p:cSldViewPr snapToGrid="0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A259-0800-2F5D-48FF-47EBDA308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9C9E-B894-EEB7-27D0-26E43573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4CC6-F061-F3BA-A47C-0C670584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8851-A718-46AF-6984-C6B1AA26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E523-DC17-3D3A-1733-7149C61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38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B593-3322-03F0-3029-950DD89E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4F02-DB2E-A267-13A5-04837FF2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22BD-0C78-99B2-25CA-0FD1CB30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C07A-599A-4777-2435-60B23AB0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FCA9-1B8E-5F5E-F3C2-5994CE6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775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0E33D-AB75-DFCE-133F-6FA0F8586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4443-1693-5983-59BF-E74D3ED2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B507-6AD3-B396-0576-D7810599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0F48-06BA-E698-44F3-220F31A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B72E-0BFC-7881-12A5-AAD642BA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6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D47-6F9E-B01F-338D-8E79732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9B7F-7CEE-C43F-1D90-C81D2E3E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F324-6371-DF50-2596-13DB7558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04E4-DC49-0E1A-2D67-ED9F80C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EA60-FF0D-427D-353E-DF8EE47C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78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D09A-403B-94B1-7B10-DBD57E93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BEA9-3D18-C000-3E4B-0B435506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23CC-972A-279B-63AB-08949BFC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009A-1AE0-4D56-C4C6-989B540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F875-509A-21D3-E119-7D32626A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6339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E0AC-79B8-253B-64D7-6C0476D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81C8-F4C4-E919-8357-626CAAEB8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E7B6-2672-51F3-6DD7-E415168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0476B-5722-EE99-329B-EF621FA7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E3AE3-E46D-0143-0303-EE06A8D4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894EC-57B6-713A-7B66-1A360327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77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8B10-654A-0027-3558-6184115F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5D861-F76B-73A2-67AB-6E6A828A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008F-6629-A5C1-DB04-AA7CA3786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168BE-A57E-5820-B423-FE61E1F5A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1886-9409-44CF-AA94-FF39CFC92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705D-CBF4-640F-C444-CBB678F6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FCBC4-E852-05ED-039F-B95A6443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09041-BC36-D0B5-78D2-4BFB36C9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65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CF50-9F43-B1C2-1738-6B3CDD56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FEC9-FC91-C656-C111-D4B6CB54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709C-969E-4E65-5CC9-24533A55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83E67-293B-C4FC-69CE-1DE2EA8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06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D3F7D-E858-FB45-4F04-EC955140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D01B8-4F0D-806E-ACC9-03A131F3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A924-A21B-0528-5D1D-A88DC6E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45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879-266C-3DB1-0DF5-E91D68D3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2BA6-7C28-C52A-002D-66018605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3CA1-CEFA-9BE5-5FFD-10E2485A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77A0-920F-35B9-60F9-E822A958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AA06B-59CB-F412-4991-E9926E3C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4C80C-78CD-AB77-9919-0E6BDB2F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6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0070-ABAE-A188-00A8-E9F44B2D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2BB44-633B-8451-AADA-316477D8C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FCEBA-0F37-F5A7-4E8D-ABB9E710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542D-DAAA-9F36-C87F-5A9345B7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BB1D-D9B8-0D61-8D20-5A7674B0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E3DD-8985-FBEE-2E1A-D1DC586D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62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51E5D-17BE-2338-2E44-51C7E075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53689-4073-3720-C05A-56E85C85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6C72-6115-D1A3-94CB-45D3756F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AE89-DD9E-7046-BC8F-FAC884F2BA68}" type="datetimeFigureOut">
              <a:rPr lang="en-IT" smtClean="0"/>
              <a:t>31/01/23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3A08-3C94-B77C-0479-834FFBAA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6886-69B7-CF07-CA07-573BA0A5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F13C-C48A-E14B-BEFC-AFBFC7B6833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30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C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6420FD-FCD7-B60C-9C11-0D5A646C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62250"/>
            <a:ext cx="5791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Badr</dc:creator>
  <cp:lastModifiedBy>Omar Badr</cp:lastModifiedBy>
  <cp:revision>1</cp:revision>
  <dcterms:created xsi:type="dcterms:W3CDTF">2023-01-31T18:14:59Z</dcterms:created>
  <dcterms:modified xsi:type="dcterms:W3CDTF">2023-01-31T18:20:23Z</dcterms:modified>
</cp:coreProperties>
</file>