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81"/>
  </p:normalViewPr>
  <p:slideViewPr>
    <p:cSldViewPr snapToGrid="0" snapToObjects="1">
      <p:cViewPr varScale="1">
        <p:scale>
          <a:sx n="104" d="100"/>
          <a:sy n="104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68EA4-80E3-3246-82E0-5B4CEBDAE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32945-2C06-A14C-84EF-561E9E876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232D9-E594-5A4B-8D51-A6D6CCD2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E1B5-0A41-1748-8A6B-4A1DE4D3D905}" type="datetimeFigureOut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9F07B-1298-BE42-9CAC-24832091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2429-846D-8144-8683-07D9AD36E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F581-60C1-7142-A67F-10B6FE6D2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8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CA96-6791-534B-B747-53B747DA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69428-F81C-6D48-9701-1A2DFAA0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E1E32-0FE8-0C46-9AB8-61E19EEC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E1B5-0A41-1748-8A6B-4A1DE4D3D905}" type="datetimeFigureOut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AC95E-61C5-F74A-A9DF-4D7BE8D3E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7BA2E-80A8-6348-A014-3574892D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F581-60C1-7142-A67F-10B6FE6D2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1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70A6A1-BBBF-AF4E-A27F-9129E45AF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B9440-3A43-1842-BF6B-6E95929F7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B2D09-4FD3-2145-837C-DF75335E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E1B5-0A41-1748-8A6B-4A1DE4D3D905}" type="datetimeFigureOut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FFA87-A228-0244-8516-2EBA83301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F3FD6-29B9-6944-8C54-F28EA4E0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F581-60C1-7142-A67F-10B6FE6D2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3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C901-185A-B141-A8AB-D0AF8811E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06FE7-8E36-AE48-8820-C8F7365C9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9AC8E-1308-3F4B-B16F-413EC5D8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E1B5-0A41-1748-8A6B-4A1DE4D3D905}" type="datetimeFigureOut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B2BFE-DBA0-AF4B-8AF1-5F415A791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6AEFB-9A72-4D4C-AB30-61E41649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F581-60C1-7142-A67F-10B6FE6D2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F9AB9-001B-2949-8AAC-C8D95C9D7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C5F58-F6A1-6347-B02F-FE0582AF2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2DAF7-955B-DE4B-A267-D19B08B2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E1B5-0A41-1748-8A6B-4A1DE4D3D905}" type="datetimeFigureOut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1C298-1AA0-FB41-B010-161B9B87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99B3B-ECC4-2A49-9134-11CCBAA2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F581-60C1-7142-A67F-10B6FE6D2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5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3382-1F5F-AA4E-8640-E89ACA9B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548C9-238D-6140-BF42-FAEFCA6BA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AD637-1B1E-ED41-B488-EC67B00F6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A84A2-ADA4-B64B-B53B-3B32F430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E1B5-0A41-1748-8A6B-4A1DE4D3D905}" type="datetimeFigureOut">
              <a:rPr lang="en-US" smtClean="0"/>
              <a:t>5/25/19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E7D91-3EF2-FA48-B797-974D84862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56A9C-9115-9745-BA40-E4A7305C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F581-60C1-7142-A67F-10B6FE6D2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6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E1CD-7B50-554E-B8FD-851F021F1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5B404-BB0B-A04D-9FD7-509C291BF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463D0-5494-2948-8BF6-58A23025F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DD4C00-2BE8-974C-9AFE-A5AB77329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72393-5309-164C-B45E-BDBEA6A9D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F340C-A14A-F146-B92F-746E40F8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E1B5-0A41-1748-8A6B-4A1DE4D3D905}" type="datetimeFigureOut">
              <a:rPr lang="en-US" smtClean="0"/>
              <a:t>5/25/19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59651-F8E0-6F40-AAE4-74C48DA6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2E3F25-E7A4-9048-ADD8-AD784A48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F581-60C1-7142-A67F-10B6FE6D2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1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2AA6-A122-604B-A49B-BF6295E3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8CA7AA-3393-E043-A540-2C6BD7F83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E1B5-0A41-1748-8A6B-4A1DE4D3D905}" type="datetimeFigureOut">
              <a:rPr lang="en-US" smtClean="0"/>
              <a:t>5/25/19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9EEC7-3DBF-6C4C-B898-93FF9EBD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F5759-E454-3A48-85DA-D9C7CA17B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F581-60C1-7142-A67F-10B6FE6D2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2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FC7E4D-748D-D841-9026-3A693B15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E1B5-0A41-1748-8A6B-4A1DE4D3D905}" type="datetimeFigureOut">
              <a:rPr lang="en-US" smtClean="0"/>
              <a:t>5/25/19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EB476-535A-5C47-8F43-0F0B6881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BA9AC-BC38-654E-AA4F-F73BD6C1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F581-60C1-7142-A67F-10B6FE6D2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9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107D-ADF3-A946-BEB4-411A8E64C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F078D-B1F1-A94D-A942-F134B4E4C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B4666-A42E-D048-8D23-E0B538693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84302-DB7C-3C47-85AE-6742E98F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E1B5-0A41-1748-8A6B-4A1DE4D3D905}" type="datetimeFigureOut">
              <a:rPr lang="en-US" smtClean="0"/>
              <a:t>5/25/19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8D4D6-E1D9-3548-8BE2-8A0BC646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D558F-8302-3A4F-BE2A-8264C430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F581-60C1-7142-A67F-10B6FE6D2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9CC18-9E7B-6A49-95F6-91CD51B0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679735-8F0B-764E-BE4A-C74647018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6BCE7-8490-7541-AC75-8F8C1793E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CF86A-6B61-AB41-8E87-63603561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E1B5-0A41-1748-8A6B-4A1DE4D3D905}" type="datetimeFigureOut">
              <a:rPr lang="en-US" smtClean="0"/>
              <a:t>5/25/19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F8A36-524F-4F4B-A616-CE46E7C7A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1FE35-11FA-624E-8962-2C2B2941D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F581-60C1-7142-A67F-10B6FE6D2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5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74586B-F26A-5345-B4EA-BAFF43DFB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5CD2B-FEBE-8C45-BB27-5B9BD39C6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95F72-9217-4747-A20F-AAF33409D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6E1B5-0A41-1748-8A6B-4A1DE4D3D905}" type="datetimeFigureOut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4835C-DCDC-E74D-9AE5-84DD25AEB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2331F-7C0B-4B49-A5CC-03FFCD6E6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FF581-60C1-7142-A67F-10B6FE6D2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129">
            <a:extLst>
              <a:ext uri="{FF2B5EF4-FFF2-40B4-BE49-F238E27FC236}">
                <a16:creationId xmlns:a16="http://schemas.microsoft.com/office/drawing/2014/main" id="{3C386007-D3A7-C744-B078-90E1FB8AADF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17828" y="3663579"/>
            <a:ext cx="736680" cy="79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31">
            <a:extLst>
              <a:ext uri="{FF2B5EF4-FFF2-40B4-BE49-F238E27FC236}">
                <a16:creationId xmlns:a16="http://schemas.microsoft.com/office/drawing/2014/main" id="{2D66A291-8958-C74F-9A88-F7D8793BFF9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9162" y="3413003"/>
            <a:ext cx="736682" cy="668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32">
            <a:extLst>
              <a:ext uri="{FF2B5EF4-FFF2-40B4-BE49-F238E27FC236}">
                <a16:creationId xmlns:a16="http://schemas.microsoft.com/office/drawing/2014/main" id="{EF6CA001-5242-344A-A9A7-B3337408D64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4617" y="3638976"/>
            <a:ext cx="930209" cy="8442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133">
            <a:extLst>
              <a:ext uri="{FF2B5EF4-FFF2-40B4-BE49-F238E27FC236}">
                <a16:creationId xmlns:a16="http://schemas.microsoft.com/office/drawing/2014/main" id="{A17CC32C-DD56-4B4C-A4A7-4C87E96E10D0}"/>
              </a:ext>
            </a:extLst>
          </p:cNvPr>
          <p:cNvSpPr txBox="1"/>
          <p:nvPr/>
        </p:nvSpPr>
        <p:spPr>
          <a:xfrm>
            <a:off x="3105844" y="287501"/>
            <a:ext cx="2062026" cy="753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dirty="0"/>
              <a:t>Voter Card QR/Bar Code Scanned</a:t>
            </a:r>
          </a:p>
        </p:txBody>
      </p:sp>
      <p:cxnSp>
        <p:nvCxnSpPr>
          <p:cNvPr id="10" name="Shape 134">
            <a:extLst>
              <a:ext uri="{FF2B5EF4-FFF2-40B4-BE49-F238E27FC236}">
                <a16:creationId xmlns:a16="http://schemas.microsoft.com/office/drawing/2014/main" id="{C2C9B713-4E84-D646-B4CD-8486E5B186BA}"/>
              </a:ext>
            </a:extLst>
          </p:cNvPr>
          <p:cNvCxnSpPr>
            <a:cxnSpLocks/>
          </p:cNvCxnSpPr>
          <p:nvPr/>
        </p:nvCxnSpPr>
        <p:spPr>
          <a:xfrm>
            <a:off x="2733003" y="1294394"/>
            <a:ext cx="4500" cy="7823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" name="Shape 135">
            <a:extLst>
              <a:ext uri="{FF2B5EF4-FFF2-40B4-BE49-F238E27FC236}">
                <a16:creationId xmlns:a16="http://schemas.microsoft.com/office/drawing/2014/main" id="{68D96558-0EAC-7D46-A400-8170135ED4C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737503" y="2670844"/>
            <a:ext cx="0" cy="742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" name="Shape 136">
            <a:extLst>
              <a:ext uri="{FF2B5EF4-FFF2-40B4-BE49-F238E27FC236}">
                <a16:creationId xmlns:a16="http://schemas.microsoft.com/office/drawing/2014/main" id="{0C575B34-22DF-BD4E-A804-45D912506728}"/>
              </a:ext>
            </a:extLst>
          </p:cNvPr>
          <p:cNvSpPr txBox="1"/>
          <p:nvPr/>
        </p:nvSpPr>
        <p:spPr>
          <a:xfrm>
            <a:off x="2066576" y="4269979"/>
            <a:ext cx="1895700" cy="5066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dirty="0"/>
              <a:t>Parse/validate</a:t>
            </a:r>
          </a:p>
        </p:txBody>
      </p:sp>
      <p:cxnSp>
        <p:nvCxnSpPr>
          <p:cNvPr id="13" name="Shape 137">
            <a:extLst>
              <a:ext uri="{FF2B5EF4-FFF2-40B4-BE49-F238E27FC236}">
                <a16:creationId xmlns:a16="http://schemas.microsoft.com/office/drawing/2014/main" id="{5AC364BE-F622-7F49-AD38-B9B2889E8550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105844" y="3747295"/>
            <a:ext cx="1238700" cy="3138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4" name="Shape 138">
            <a:extLst>
              <a:ext uri="{FF2B5EF4-FFF2-40B4-BE49-F238E27FC236}">
                <a16:creationId xmlns:a16="http://schemas.microsoft.com/office/drawing/2014/main" id="{BD28F5E7-48F1-B846-855A-55E77D6F28BA}"/>
              </a:ext>
            </a:extLst>
          </p:cNvPr>
          <p:cNvSpPr txBox="1"/>
          <p:nvPr/>
        </p:nvSpPr>
        <p:spPr>
          <a:xfrm>
            <a:off x="3804875" y="2941026"/>
            <a:ext cx="1773613" cy="7587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dirty="0"/>
              <a:t>Records securely sent to remote server</a:t>
            </a:r>
          </a:p>
        </p:txBody>
      </p:sp>
      <p:pic>
        <p:nvPicPr>
          <p:cNvPr id="15" name="Shape 139">
            <a:extLst>
              <a:ext uri="{FF2B5EF4-FFF2-40B4-BE49-F238E27FC236}">
                <a16:creationId xmlns:a16="http://schemas.microsoft.com/office/drawing/2014/main" id="{FAA2854A-5BD7-7E42-933E-E693B8F5929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0578" y="2941026"/>
            <a:ext cx="736682" cy="668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40">
            <a:extLst>
              <a:ext uri="{FF2B5EF4-FFF2-40B4-BE49-F238E27FC236}">
                <a16:creationId xmlns:a16="http://schemas.microsoft.com/office/drawing/2014/main" id="{3C7AE62E-3AF2-3E4C-A337-C288FED9C33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0578" y="3726796"/>
            <a:ext cx="736682" cy="668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41">
            <a:extLst>
              <a:ext uri="{FF2B5EF4-FFF2-40B4-BE49-F238E27FC236}">
                <a16:creationId xmlns:a16="http://schemas.microsoft.com/office/drawing/2014/main" id="{BA7FB3D7-718B-E649-94AD-8A7C81D19AE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0578" y="4512566"/>
            <a:ext cx="736682" cy="6685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Shape 142">
            <a:extLst>
              <a:ext uri="{FF2B5EF4-FFF2-40B4-BE49-F238E27FC236}">
                <a16:creationId xmlns:a16="http://schemas.microsoft.com/office/drawing/2014/main" id="{9790635C-CC5D-B44C-B93D-1DC607545CCB}"/>
              </a:ext>
            </a:extLst>
          </p:cNvPr>
          <p:cNvCxnSpPr>
            <a:stCxn id="8" idx="3"/>
            <a:endCxn id="15" idx="1"/>
          </p:cNvCxnSpPr>
          <p:nvPr/>
        </p:nvCxnSpPr>
        <p:spPr>
          <a:xfrm rot="10800000" flipH="1">
            <a:off x="5274827" y="3275389"/>
            <a:ext cx="1895700" cy="7857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" name="Shape 143">
            <a:extLst>
              <a:ext uri="{FF2B5EF4-FFF2-40B4-BE49-F238E27FC236}">
                <a16:creationId xmlns:a16="http://schemas.microsoft.com/office/drawing/2014/main" id="{85B30F70-0AB1-F74B-822F-8D6AFB1A5423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5274827" y="4061089"/>
            <a:ext cx="18957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" name="Shape 144">
            <a:extLst>
              <a:ext uri="{FF2B5EF4-FFF2-40B4-BE49-F238E27FC236}">
                <a16:creationId xmlns:a16="http://schemas.microsoft.com/office/drawing/2014/main" id="{2B83BCB3-3141-904F-896D-8545BA61342D}"/>
              </a:ext>
            </a:extLst>
          </p:cNvPr>
          <p:cNvCxnSpPr>
            <a:stCxn id="8" idx="3"/>
            <a:endCxn id="17" idx="1"/>
          </p:cNvCxnSpPr>
          <p:nvPr/>
        </p:nvCxnSpPr>
        <p:spPr>
          <a:xfrm>
            <a:off x="5274827" y="4061089"/>
            <a:ext cx="1895700" cy="7857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" name="Shape 145">
            <a:extLst>
              <a:ext uri="{FF2B5EF4-FFF2-40B4-BE49-F238E27FC236}">
                <a16:creationId xmlns:a16="http://schemas.microsoft.com/office/drawing/2014/main" id="{F830878B-DE23-5E44-9FA3-CBC6A70961C8}"/>
              </a:ext>
            </a:extLst>
          </p:cNvPr>
          <p:cNvSpPr txBox="1"/>
          <p:nvPr/>
        </p:nvSpPr>
        <p:spPr>
          <a:xfrm>
            <a:off x="6243145" y="5181080"/>
            <a:ext cx="2906974" cy="1373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dirty="0"/>
              <a:t>Multiple reports/analysis generated</a:t>
            </a:r>
          </a:p>
        </p:txBody>
      </p:sp>
      <p:cxnSp>
        <p:nvCxnSpPr>
          <p:cNvPr id="22" name="Shape 146">
            <a:extLst>
              <a:ext uri="{FF2B5EF4-FFF2-40B4-BE49-F238E27FC236}">
                <a16:creationId xmlns:a16="http://schemas.microsoft.com/office/drawing/2014/main" id="{347CDA41-0E5C-114F-8461-842E6D9E8DA4}"/>
              </a:ext>
            </a:extLst>
          </p:cNvPr>
          <p:cNvCxnSpPr>
            <a:stCxn id="15" idx="3"/>
            <a:endCxn id="5" idx="1"/>
          </p:cNvCxnSpPr>
          <p:nvPr/>
        </p:nvCxnSpPr>
        <p:spPr>
          <a:xfrm>
            <a:off x="7907260" y="3275318"/>
            <a:ext cx="1410568" cy="78344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" name="Shape 147">
            <a:extLst>
              <a:ext uri="{FF2B5EF4-FFF2-40B4-BE49-F238E27FC236}">
                <a16:creationId xmlns:a16="http://schemas.microsoft.com/office/drawing/2014/main" id="{D3F98070-7439-604C-A34E-1FB5B5DB58F7}"/>
              </a:ext>
            </a:extLst>
          </p:cNvPr>
          <p:cNvCxnSpPr>
            <a:stCxn id="16" idx="3"/>
            <a:endCxn id="5" idx="1"/>
          </p:cNvCxnSpPr>
          <p:nvPr/>
        </p:nvCxnSpPr>
        <p:spPr>
          <a:xfrm flipV="1">
            <a:off x="7907260" y="4058759"/>
            <a:ext cx="1410568" cy="232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" name="Shape 148">
            <a:extLst>
              <a:ext uri="{FF2B5EF4-FFF2-40B4-BE49-F238E27FC236}">
                <a16:creationId xmlns:a16="http://schemas.microsoft.com/office/drawing/2014/main" id="{512DD67B-C671-FF4A-B407-1F89DF94B4AD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 flipV="1">
            <a:off x="7907260" y="4058759"/>
            <a:ext cx="1410568" cy="78809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49">
            <a:extLst>
              <a:ext uri="{FF2B5EF4-FFF2-40B4-BE49-F238E27FC236}">
                <a16:creationId xmlns:a16="http://schemas.microsoft.com/office/drawing/2014/main" id="{41C67EDC-B599-B44C-8E65-CA969DFE7C26}"/>
              </a:ext>
            </a:extLst>
          </p:cNvPr>
          <p:cNvSpPr txBox="1"/>
          <p:nvPr/>
        </p:nvSpPr>
        <p:spPr>
          <a:xfrm>
            <a:off x="10027484" y="3325639"/>
            <a:ext cx="2164516" cy="14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dirty="0"/>
              <a:t>Processed data Encrypted and written to persistent storage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7D586DD-F381-B74B-A4DB-B79DE9DDE5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162" y="2069767"/>
            <a:ext cx="758483" cy="682636"/>
          </a:xfrm>
          <a:prstGeom prst="rect">
            <a:avLst/>
          </a:prstGeom>
        </p:spPr>
      </p:pic>
      <p:sp>
        <p:nvSpPr>
          <p:cNvPr id="27" name="Shape 133">
            <a:extLst>
              <a:ext uri="{FF2B5EF4-FFF2-40B4-BE49-F238E27FC236}">
                <a16:creationId xmlns:a16="http://schemas.microsoft.com/office/drawing/2014/main" id="{C90AD9B9-F4E4-D147-B5D4-FECE18139EA8}"/>
              </a:ext>
            </a:extLst>
          </p:cNvPr>
          <p:cNvSpPr txBox="1"/>
          <p:nvPr/>
        </p:nvSpPr>
        <p:spPr>
          <a:xfrm>
            <a:off x="3078558" y="2286436"/>
            <a:ext cx="2062026" cy="753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Encrypted data collected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8ECFA7E-40A0-1344-9B0B-F0271641A8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005" y="3772411"/>
            <a:ext cx="707025" cy="636324"/>
          </a:xfrm>
          <a:prstGeom prst="rect">
            <a:avLst/>
          </a:prstGeom>
        </p:spPr>
      </p:pic>
      <p:pic>
        <p:nvPicPr>
          <p:cNvPr id="36" name="Picture 35" descr="Mobile-Client.png">
            <a:extLst>
              <a:ext uri="{FF2B5EF4-FFF2-40B4-BE49-F238E27FC236}">
                <a16:creationId xmlns:a16="http://schemas.microsoft.com/office/drawing/2014/main" id="{E95B5B3D-5A89-774C-AE37-A798AB0825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77" y="246507"/>
            <a:ext cx="1163852" cy="1163852"/>
          </a:xfrm>
          <a:prstGeom prst="rect">
            <a:avLst/>
          </a:prstGeom>
        </p:spPr>
      </p:pic>
      <p:sp>
        <p:nvSpPr>
          <p:cNvPr id="37" name="Frame 36">
            <a:extLst>
              <a:ext uri="{FF2B5EF4-FFF2-40B4-BE49-F238E27FC236}">
                <a16:creationId xmlns:a16="http://schemas.microsoft.com/office/drawing/2014/main" id="{709668B5-12F0-9B40-AE1F-38AADA126C54}"/>
              </a:ext>
            </a:extLst>
          </p:cNvPr>
          <p:cNvSpPr/>
          <p:nvPr/>
        </p:nvSpPr>
        <p:spPr>
          <a:xfrm>
            <a:off x="837882" y="1836476"/>
            <a:ext cx="5111496" cy="4093567"/>
          </a:xfrm>
          <a:prstGeom prst="fram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Shape 136">
            <a:extLst>
              <a:ext uri="{FF2B5EF4-FFF2-40B4-BE49-F238E27FC236}">
                <a16:creationId xmlns:a16="http://schemas.microsoft.com/office/drawing/2014/main" id="{C7324CC2-678C-FA44-A0CA-55A84AF7DEC7}"/>
              </a:ext>
            </a:extLst>
          </p:cNvPr>
          <p:cNvSpPr txBox="1"/>
          <p:nvPr/>
        </p:nvSpPr>
        <p:spPr>
          <a:xfrm>
            <a:off x="1013716" y="5411279"/>
            <a:ext cx="4695105" cy="843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dirty="0"/>
              <a:t>      Handheld device/phone using client app</a:t>
            </a:r>
          </a:p>
        </p:txBody>
      </p:sp>
    </p:spTree>
    <p:extLst>
      <p:ext uri="{BB962C8B-B14F-4D97-AF65-F5344CB8AC3E}">
        <p14:creationId xmlns:p14="http://schemas.microsoft.com/office/powerpoint/2010/main" val="2606640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40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 Baghel</dc:creator>
  <cp:lastModifiedBy>Om Baghel</cp:lastModifiedBy>
  <cp:revision>4</cp:revision>
  <dcterms:created xsi:type="dcterms:W3CDTF">2019-05-25T15:32:20Z</dcterms:created>
  <dcterms:modified xsi:type="dcterms:W3CDTF">2019-05-25T16:03:34Z</dcterms:modified>
</cp:coreProperties>
</file>