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2" r:id="rId7"/>
    <p:sldId id="274" r:id="rId8"/>
    <p:sldId id="273" r:id="rId9"/>
    <p:sldId id="260" r:id="rId10"/>
    <p:sldId id="262" r:id="rId11"/>
    <p:sldId id="263" r:id="rId12"/>
    <p:sldId id="264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>
        <p:scale>
          <a:sx n="107" d="100"/>
          <a:sy n="107" d="100"/>
        </p:scale>
        <p:origin x="73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C5E3B-6DDA-4D29-B238-B0BF6F05735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429DD-F3AA-457B-BB8E-3C604360786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Purpose</a:t>
          </a:r>
          <a:r>
            <a:rPr lang="en-CA" b="0" i="0"/>
            <a:t>: Designed for image-to-image translation tasks where paired examples are not available. It can transform an image from one domain to another without needing a one-to-one mapping between the source and target domain.</a:t>
          </a:r>
          <a:endParaRPr lang="en-US"/>
        </a:p>
      </dgm:t>
    </dgm:pt>
    <dgm:pt modelId="{989AC741-15D8-4906-BF48-7613816A2709}" type="parTrans" cxnId="{94ACB6FF-5C73-4FA5-BF45-6CBE9523B3C4}">
      <dgm:prSet/>
      <dgm:spPr/>
      <dgm:t>
        <a:bodyPr/>
        <a:lstStyle/>
        <a:p>
          <a:endParaRPr lang="en-US"/>
        </a:p>
      </dgm:t>
    </dgm:pt>
    <dgm:pt modelId="{98CFE6FB-51B4-45A2-B680-AD0C917AB30D}" type="sibTrans" cxnId="{94ACB6FF-5C73-4FA5-BF45-6CBE9523B3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A8B6E3-782A-45B8-B9D7-374404B4B5C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How it works</a:t>
          </a:r>
          <a:r>
            <a:rPr lang="en-CA" b="0" i="0"/>
            <a:t>: CycleGAN uses two generator networks and two discriminator networks. The key idea is the introduction of a cycle consistency loss that ensures the original image can be reconstructed after a round-trip translation (source to target to source again). This helps in learning a meaningful translation without paired data.</a:t>
          </a:r>
          <a:endParaRPr lang="en-US"/>
        </a:p>
      </dgm:t>
    </dgm:pt>
    <dgm:pt modelId="{3495A08F-1DD0-4610-8A2B-48941369EA09}" type="parTrans" cxnId="{D9CC644E-6566-4FDD-9429-F7B2100D0DDE}">
      <dgm:prSet/>
      <dgm:spPr/>
      <dgm:t>
        <a:bodyPr/>
        <a:lstStyle/>
        <a:p>
          <a:endParaRPr lang="en-US"/>
        </a:p>
      </dgm:t>
    </dgm:pt>
    <dgm:pt modelId="{BE493653-95B2-4374-A15C-BCBE77091F06}" type="sibTrans" cxnId="{D9CC644E-6566-4FDD-9429-F7B2100D0D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692FD0-CE88-423D-A778-027EE4E1CF4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/>
            <a:t>Applications</a:t>
          </a:r>
          <a:r>
            <a:rPr lang="en-CA" b="0" i="0"/>
            <a:t>: Translating photographs into paintings, changing seasons in landscape photos, and transforming horses into zebras.</a:t>
          </a:r>
          <a:endParaRPr lang="en-US"/>
        </a:p>
      </dgm:t>
    </dgm:pt>
    <dgm:pt modelId="{3C78CC23-7F63-4470-A4EC-FD93D9FAA15E}" type="parTrans" cxnId="{6321165D-9F14-489F-81E7-9CAF0113BC8B}">
      <dgm:prSet/>
      <dgm:spPr/>
      <dgm:t>
        <a:bodyPr/>
        <a:lstStyle/>
        <a:p>
          <a:endParaRPr lang="en-US"/>
        </a:p>
      </dgm:t>
    </dgm:pt>
    <dgm:pt modelId="{7B8A9EEB-C035-446E-955A-46FE40C363DE}" type="sibTrans" cxnId="{6321165D-9F14-489F-81E7-9CAF0113BC8B}">
      <dgm:prSet/>
      <dgm:spPr/>
      <dgm:t>
        <a:bodyPr/>
        <a:lstStyle/>
        <a:p>
          <a:endParaRPr lang="en-US"/>
        </a:p>
      </dgm:t>
    </dgm:pt>
    <dgm:pt modelId="{64A3132F-536F-4C58-8483-546C882F4027}" type="pres">
      <dgm:prSet presAssocID="{6B6C5E3B-6DDA-4D29-B238-B0BF6F057352}" presName="root" presStyleCnt="0">
        <dgm:presLayoutVars>
          <dgm:dir/>
          <dgm:resizeHandles val="exact"/>
        </dgm:presLayoutVars>
      </dgm:prSet>
      <dgm:spPr/>
    </dgm:pt>
    <dgm:pt modelId="{A94325E0-D11B-4C54-915B-A743AA15C54C}" type="pres">
      <dgm:prSet presAssocID="{6B6C5E3B-6DDA-4D29-B238-B0BF6F057352}" presName="container" presStyleCnt="0">
        <dgm:presLayoutVars>
          <dgm:dir/>
          <dgm:resizeHandles val="exact"/>
        </dgm:presLayoutVars>
      </dgm:prSet>
      <dgm:spPr/>
    </dgm:pt>
    <dgm:pt modelId="{79C28199-3384-47B4-BC57-39F1ADC94076}" type="pres">
      <dgm:prSet presAssocID="{36A429DD-F3AA-457B-BB8E-3C6043607862}" presName="compNode" presStyleCnt="0"/>
      <dgm:spPr/>
    </dgm:pt>
    <dgm:pt modelId="{B1C9E2F2-7DAB-4384-8E5C-F0A6EA435804}" type="pres">
      <dgm:prSet presAssocID="{36A429DD-F3AA-457B-BB8E-3C6043607862}" presName="iconBgRect" presStyleLbl="bgShp" presStyleIdx="0" presStyleCnt="3"/>
      <dgm:spPr/>
    </dgm:pt>
    <dgm:pt modelId="{86CDB43D-17B5-4E5D-B070-0F5B9B6CB6BB}" type="pres">
      <dgm:prSet presAssocID="{36A429DD-F3AA-457B-BB8E-3C60436078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A19E7ED-8AFF-47FF-A70A-513DE4A204FC}" type="pres">
      <dgm:prSet presAssocID="{36A429DD-F3AA-457B-BB8E-3C6043607862}" presName="spaceRect" presStyleCnt="0"/>
      <dgm:spPr/>
    </dgm:pt>
    <dgm:pt modelId="{6A5B892A-DBC6-4001-AFC5-DE5A0004CF5A}" type="pres">
      <dgm:prSet presAssocID="{36A429DD-F3AA-457B-BB8E-3C6043607862}" presName="textRect" presStyleLbl="revTx" presStyleIdx="0" presStyleCnt="3">
        <dgm:presLayoutVars>
          <dgm:chMax val="1"/>
          <dgm:chPref val="1"/>
        </dgm:presLayoutVars>
      </dgm:prSet>
      <dgm:spPr/>
    </dgm:pt>
    <dgm:pt modelId="{8046C7AD-2D35-4550-B5F2-34113CBDF17D}" type="pres">
      <dgm:prSet presAssocID="{98CFE6FB-51B4-45A2-B680-AD0C917AB30D}" presName="sibTrans" presStyleLbl="sibTrans2D1" presStyleIdx="0" presStyleCnt="0"/>
      <dgm:spPr/>
    </dgm:pt>
    <dgm:pt modelId="{CBBABBF7-3250-41FA-98BB-940A051CE2BB}" type="pres">
      <dgm:prSet presAssocID="{E2A8B6E3-782A-45B8-B9D7-374404B4B5CD}" presName="compNode" presStyleCnt="0"/>
      <dgm:spPr/>
    </dgm:pt>
    <dgm:pt modelId="{2FC9C763-CBD7-4B00-85B4-8B8333051199}" type="pres">
      <dgm:prSet presAssocID="{E2A8B6E3-782A-45B8-B9D7-374404B4B5CD}" presName="iconBgRect" presStyleLbl="bgShp" presStyleIdx="1" presStyleCnt="3"/>
      <dgm:spPr/>
    </dgm:pt>
    <dgm:pt modelId="{7332F419-2BD5-4968-B1DB-95983E70594F}" type="pres">
      <dgm:prSet presAssocID="{E2A8B6E3-782A-45B8-B9D7-374404B4B5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976A850-793B-48E2-BF8A-9E53E357849A}" type="pres">
      <dgm:prSet presAssocID="{E2A8B6E3-782A-45B8-B9D7-374404B4B5CD}" presName="spaceRect" presStyleCnt="0"/>
      <dgm:spPr/>
    </dgm:pt>
    <dgm:pt modelId="{16BBB59D-FEF8-43D6-AA45-0816E9BB8E10}" type="pres">
      <dgm:prSet presAssocID="{E2A8B6E3-782A-45B8-B9D7-374404B4B5CD}" presName="textRect" presStyleLbl="revTx" presStyleIdx="1" presStyleCnt="3">
        <dgm:presLayoutVars>
          <dgm:chMax val="1"/>
          <dgm:chPref val="1"/>
        </dgm:presLayoutVars>
      </dgm:prSet>
      <dgm:spPr/>
    </dgm:pt>
    <dgm:pt modelId="{683D2502-29DE-48B5-8A6C-3F93E899A421}" type="pres">
      <dgm:prSet presAssocID="{BE493653-95B2-4374-A15C-BCBE77091F06}" presName="sibTrans" presStyleLbl="sibTrans2D1" presStyleIdx="0" presStyleCnt="0"/>
      <dgm:spPr/>
    </dgm:pt>
    <dgm:pt modelId="{19774CAE-5E58-40F8-B3A9-66408F942FDB}" type="pres">
      <dgm:prSet presAssocID="{AB692FD0-CE88-423D-A778-027EE4E1CF41}" presName="compNode" presStyleCnt="0"/>
      <dgm:spPr/>
    </dgm:pt>
    <dgm:pt modelId="{43DC7127-C6B0-4FAD-AC84-0FC030F0CADD}" type="pres">
      <dgm:prSet presAssocID="{AB692FD0-CE88-423D-A778-027EE4E1CF41}" presName="iconBgRect" presStyleLbl="bgShp" presStyleIdx="2" presStyleCnt="3"/>
      <dgm:spPr/>
    </dgm:pt>
    <dgm:pt modelId="{5374A2C6-EAF8-4914-9BF5-E4F3D9C1E602}" type="pres">
      <dgm:prSet presAssocID="{AB692FD0-CE88-423D-A778-027EE4E1CF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bra"/>
        </a:ext>
      </dgm:extLst>
    </dgm:pt>
    <dgm:pt modelId="{4DBE6010-82EC-4A0A-96E0-10583A96E9BB}" type="pres">
      <dgm:prSet presAssocID="{AB692FD0-CE88-423D-A778-027EE4E1CF41}" presName="spaceRect" presStyleCnt="0"/>
      <dgm:spPr/>
    </dgm:pt>
    <dgm:pt modelId="{6B824BA1-B283-41D7-BE43-53AD3E813850}" type="pres">
      <dgm:prSet presAssocID="{AB692FD0-CE88-423D-A778-027EE4E1CF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68DE03-482C-421E-9666-6903F68DF5BE}" type="presOf" srcId="{98CFE6FB-51B4-45A2-B680-AD0C917AB30D}" destId="{8046C7AD-2D35-4550-B5F2-34113CBDF17D}" srcOrd="0" destOrd="0" presId="urn:microsoft.com/office/officeart/2018/2/layout/IconCircleList"/>
    <dgm:cxn modelId="{FF545147-B1C2-44EC-AA00-35CA2854C860}" type="presOf" srcId="{36A429DD-F3AA-457B-BB8E-3C6043607862}" destId="{6A5B892A-DBC6-4001-AFC5-DE5A0004CF5A}" srcOrd="0" destOrd="0" presId="urn:microsoft.com/office/officeart/2018/2/layout/IconCircleList"/>
    <dgm:cxn modelId="{D9CC644E-6566-4FDD-9429-F7B2100D0DDE}" srcId="{6B6C5E3B-6DDA-4D29-B238-B0BF6F057352}" destId="{E2A8B6E3-782A-45B8-B9D7-374404B4B5CD}" srcOrd="1" destOrd="0" parTransId="{3495A08F-1DD0-4610-8A2B-48941369EA09}" sibTransId="{BE493653-95B2-4374-A15C-BCBE77091F06}"/>
    <dgm:cxn modelId="{6321165D-9F14-489F-81E7-9CAF0113BC8B}" srcId="{6B6C5E3B-6DDA-4D29-B238-B0BF6F057352}" destId="{AB692FD0-CE88-423D-A778-027EE4E1CF41}" srcOrd="2" destOrd="0" parTransId="{3C78CC23-7F63-4470-A4EC-FD93D9FAA15E}" sibTransId="{7B8A9EEB-C035-446E-955A-46FE40C363DE}"/>
    <dgm:cxn modelId="{016AD97F-4AA2-4A78-BF35-097478C5223E}" type="presOf" srcId="{AB692FD0-CE88-423D-A778-027EE4E1CF41}" destId="{6B824BA1-B283-41D7-BE43-53AD3E813850}" srcOrd="0" destOrd="0" presId="urn:microsoft.com/office/officeart/2018/2/layout/IconCircleList"/>
    <dgm:cxn modelId="{C35D10B7-0531-4A73-9D5F-E2BE5B53D7B6}" type="presOf" srcId="{6B6C5E3B-6DDA-4D29-B238-B0BF6F057352}" destId="{64A3132F-536F-4C58-8483-546C882F4027}" srcOrd="0" destOrd="0" presId="urn:microsoft.com/office/officeart/2018/2/layout/IconCircleList"/>
    <dgm:cxn modelId="{191DB5C0-C35A-40AF-939B-86DE884F4D34}" type="presOf" srcId="{BE493653-95B2-4374-A15C-BCBE77091F06}" destId="{683D2502-29DE-48B5-8A6C-3F93E899A421}" srcOrd="0" destOrd="0" presId="urn:microsoft.com/office/officeart/2018/2/layout/IconCircleList"/>
    <dgm:cxn modelId="{E203C8EA-8066-4626-8C01-4F4004E67ABD}" type="presOf" srcId="{E2A8B6E3-782A-45B8-B9D7-374404B4B5CD}" destId="{16BBB59D-FEF8-43D6-AA45-0816E9BB8E10}" srcOrd="0" destOrd="0" presId="urn:microsoft.com/office/officeart/2018/2/layout/IconCircleList"/>
    <dgm:cxn modelId="{94ACB6FF-5C73-4FA5-BF45-6CBE9523B3C4}" srcId="{6B6C5E3B-6DDA-4D29-B238-B0BF6F057352}" destId="{36A429DD-F3AA-457B-BB8E-3C6043607862}" srcOrd="0" destOrd="0" parTransId="{989AC741-15D8-4906-BF48-7613816A2709}" sibTransId="{98CFE6FB-51B4-45A2-B680-AD0C917AB30D}"/>
    <dgm:cxn modelId="{278F6FF6-72DB-4712-B4B6-B7BFA293D46A}" type="presParOf" srcId="{64A3132F-536F-4C58-8483-546C882F4027}" destId="{A94325E0-D11B-4C54-915B-A743AA15C54C}" srcOrd="0" destOrd="0" presId="urn:microsoft.com/office/officeart/2018/2/layout/IconCircleList"/>
    <dgm:cxn modelId="{F3597E74-F63C-4922-85A6-5C85E58DDAD0}" type="presParOf" srcId="{A94325E0-D11B-4C54-915B-A743AA15C54C}" destId="{79C28199-3384-47B4-BC57-39F1ADC94076}" srcOrd="0" destOrd="0" presId="urn:microsoft.com/office/officeart/2018/2/layout/IconCircleList"/>
    <dgm:cxn modelId="{85DA15A7-D50F-434E-9C82-258BAFACC413}" type="presParOf" srcId="{79C28199-3384-47B4-BC57-39F1ADC94076}" destId="{B1C9E2F2-7DAB-4384-8E5C-F0A6EA435804}" srcOrd="0" destOrd="0" presId="urn:microsoft.com/office/officeart/2018/2/layout/IconCircleList"/>
    <dgm:cxn modelId="{4F90102E-6DB4-42A7-9AE1-26401B928CE0}" type="presParOf" srcId="{79C28199-3384-47B4-BC57-39F1ADC94076}" destId="{86CDB43D-17B5-4E5D-B070-0F5B9B6CB6BB}" srcOrd="1" destOrd="0" presId="urn:microsoft.com/office/officeart/2018/2/layout/IconCircleList"/>
    <dgm:cxn modelId="{3D7EB51C-D539-4633-A1B5-ECA940824A72}" type="presParOf" srcId="{79C28199-3384-47B4-BC57-39F1ADC94076}" destId="{0A19E7ED-8AFF-47FF-A70A-513DE4A204FC}" srcOrd="2" destOrd="0" presId="urn:microsoft.com/office/officeart/2018/2/layout/IconCircleList"/>
    <dgm:cxn modelId="{D8670F63-9A69-43D4-9D91-202F939CB62C}" type="presParOf" srcId="{79C28199-3384-47B4-BC57-39F1ADC94076}" destId="{6A5B892A-DBC6-4001-AFC5-DE5A0004CF5A}" srcOrd="3" destOrd="0" presId="urn:microsoft.com/office/officeart/2018/2/layout/IconCircleList"/>
    <dgm:cxn modelId="{01904280-5DAD-4D15-9631-29453618CB15}" type="presParOf" srcId="{A94325E0-D11B-4C54-915B-A743AA15C54C}" destId="{8046C7AD-2D35-4550-B5F2-34113CBDF17D}" srcOrd="1" destOrd="0" presId="urn:microsoft.com/office/officeart/2018/2/layout/IconCircleList"/>
    <dgm:cxn modelId="{4C091B59-8831-43D2-A8FA-81C527671604}" type="presParOf" srcId="{A94325E0-D11B-4C54-915B-A743AA15C54C}" destId="{CBBABBF7-3250-41FA-98BB-940A051CE2BB}" srcOrd="2" destOrd="0" presId="urn:microsoft.com/office/officeart/2018/2/layout/IconCircleList"/>
    <dgm:cxn modelId="{F84A7673-C473-45AF-A69C-B8ACCF2FC97E}" type="presParOf" srcId="{CBBABBF7-3250-41FA-98BB-940A051CE2BB}" destId="{2FC9C763-CBD7-4B00-85B4-8B8333051199}" srcOrd="0" destOrd="0" presId="urn:microsoft.com/office/officeart/2018/2/layout/IconCircleList"/>
    <dgm:cxn modelId="{E1890B3F-03AE-4E57-ABB2-F26549897733}" type="presParOf" srcId="{CBBABBF7-3250-41FA-98BB-940A051CE2BB}" destId="{7332F419-2BD5-4968-B1DB-95983E70594F}" srcOrd="1" destOrd="0" presId="urn:microsoft.com/office/officeart/2018/2/layout/IconCircleList"/>
    <dgm:cxn modelId="{44BD2EEF-C33B-41F9-AC2B-F48EDA8D5989}" type="presParOf" srcId="{CBBABBF7-3250-41FA-98BB-940A051CE2BB}" destId="{4976A850-793B-48E2-BF8A-9E53E357849A}" srcOrd="2" destOrd="0" presId="urn:microsoft.com/office/officeart/2018/2/layout/IconCircleList"/>
    <dgm:cxn modelId="{4A6B64D7-6D8A-4D06-B30F-F31A9B16E13A}" type="presParOf" srcId="{CBBABBF7-3250-41FA-98BB-940A051CE2BB}" destId="{16BBB59D-FEF8-43D6-AA45-0816E9BB8E10}" srcOrd="3" destOrd="0" presId="urn:microsoft.com/office/officeart/2018/2/layout/IconCircleList"/>
    <dgm:cxn modelId="{A0721D18-9A59-416B-979F-EBA5FDC70991}" type="presParOf" srcId="{A94325E0-D11B-4C54-915B-A743AA15C54C}" destId="{683D2502-29DE-48B5-8A6C-3F93E899A421}" srcOrd="3" destOrd="0" presId="urn:microsoft.com/office/officeart/2018/2/layout/IconCircleList"/>
    <dgm:cxn modelId="{30CF6BDE-2F79-493B-AD46-75C79D645060}" type="presParOf" srcId="{A94325E0-D11B-4C54-915B-A743AA15C54C}" destId="{19774CAE-5E58-40F8-B3A9-66408F942FDB}" srcOrd="4" destOrd="0" presId="urn:microsoft.com/office/officeart/2018/2/layout/IconCircleList"/>
    <dgm:cxn modelId="{B7CA4AD0-3A30-40D1-A910-647DED84B0EB}" type="presParOf" srcId="{19774CAE-5E58-40F8-B3A9-66408F942FDB}" destId="{43DC7127-C6B0-4FAD-AC84-0FC030F0CADD}" srcOrd="0" destOrd="0" presId="urn:microsoft.com/office/officeart/2018/2/layout/IconCircleList"/>
    <dgm:cxn modelId="{BA676159-A776-4C87-96AB-D1CD91B2C054}" type="presParOf" srcId="{19774CAE-5E58-40F8-B3A9-66408F942FDB}" destId="{5374A2C6-EAF8-4914-9BF5-E4F3D9C1E602}" srcOrd="1" destOrd="0" presId="urn:microsoft.com/office/officeart/2018/2/layout/IconCircleList"/>
    <dgm:cxn modelId="{9127B823-84C7-4FE3-9488-93E68FE99020}" type="presParOf" srcId="{19774CAE-5E58-40F8-B3A9-66408F942FDB}" destId="{4DBE6010-82EC-4A0A-96E0-10583A96E9BB}" srcOrd="2" destOrd="0" presId="urn:microsoft.com/office/officeart/2018/2/layout/IconCircleList"/>
    <dgm:cxn modelId="{FBE5521A-4437-4717-A92D-20661C3912EC}" type="presParOf" srcId="{19774CAE-5E58-40F8-B3A9-66408F942FDB}" destId="{6B824BA1-B283-41D7-BE43-53AD3E8138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10D97-F265-4149-845F-143792CAB65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B4F82F-FAFA-44FB-96F9-598CB8ED98CC}">
      <dgm:prSet/>
      <dgm:spPr/>
      <dgm:t>
        <a:bodyPr/>
        <a:lstStyle/>
        <a:p>
          <a:r>
            <a:rPr lang="en-CA" b="0" i="0"/>
            <a:t>GAN filters are used in various applications for their ability to generate high-quality, realistic images and translate images from one domain to another. Here are a few reasons why GAN filters are widely used:</a:t>
          </a:r>
          <a:endParaRPr lang="en-US"/>
        </a:p>
      </dgm:t>
    </dgm:pt>
    <dgm:pt modelId="{189A7274-6CA9-4CE8-845C-43686208B0EB}" type="parTrans" cxnId="{98C7539E-1DFE-460F-A3C4-3B7D0B72A842}">
      <dgm:prSet/>
      <dgm:spPr/>
      <dgm:t>
        <a:bodyPr/>
        <a:lstStyle/>
        <a:p>
          <a:endParaRPr lang="en-US"/>
        </a:p>
      </dgm:t>
    </dgm:pt>
    <dgm:pt modelId="{2D3884B3-6976-4F15-B4C8-4BD87C09D55F}" type="sibTrans" cxnId="{98C7539E-1DFE-460F-A3C4-3B7D0B72A842}">
      <dgm:prSet/>
      <dgm:spPr/>
      <dgm:t>
        <a:bodyPr/>
        <a:lstStyle/>
        <a:p>
          <a:endParaRPr lang="en-US"/>
        </a:p>
      </dgm:t>
    </dgm:pt>
    <dgm:pt modelId="{82E7B506-7BE0-45D1-8A63-72F541DBEA86}">
      <dgm:prSet/>
      <dgm:spPr/>
      <dgm:t>
        <a:bodyPr/>
        <a:lstStyle/>
        <a:p>
          <a:r>
            <a:rPr lang="en-CA" b="1" i="0"/>
            <a:t>Data Augmentation</a:t>
          </a:r>
          <a:r>
            <a:rPr lang="en-CA" b="0" i="0"/>
            <a:t>: They can generate new data instances for training models, especially useful in domains where data is scarce.</a:t>
          </a:r>
          <a:endParaRPr lang="en-US"/>
        </a:p>
      </dgm:t>
    </dgm:pt>
    <dgm:pt modelId="{26CA204B-7A7C-4D28-B38E-0C0C9592C499}" type="parTrans" cxnId="{A51543B8-E22A-4255-8BDC-8E8890F2610C}">
      <dgm:prSet/>
      <dgm:spPr/>
      <dgm:t>
        <a:bodyPr/>
        <a:lstStyle/>
        <a:p>
          <a:endParaRPr lang="en-US"/>
        </a:p>
      </dgm:t>
    </dgm:pt>
    <dgm:pt modelId="{08E2A133-CC96-4755-8DFE-A7AD741C6474}" type="sibTrans" cxnId="{A51543B8-E22A-4255-8BDC-8E8890F2610C}">
      <dgm:prSet/>
      <dgm:spPr/>
      <dgm:t>
        <a:bodyPr/>
        <a:lstStyle/>
        <a:p>
          <a:endParaRPr lang="en-US"/>
        </a:p>
      </dgm:t>
    </dgm:pt>
    <dgm:pt modelId="{AD1D46A7-95A1-4473-832F-862B80B0E734}">
      <dgm:prSet/>
      <dgm:spPr/>
      <dgm:t>
        <a:bodyPr/>
        <a:lstStyle/>
        <a:p>
          <a:r>
            <a:rPr lang="en-CA" b="1" i="0"/>
            <a:t>Image-to-Image Translation</a:t>
          </a:r>
          <a:r>
            <a:rPr lang="en-CA" b="0" i="0"/>
            <a:t>: They can translate images from one domain to another, useful in applications like photo enhancement, style transfer, and creating photorealistic images from sketches.</a:t>
          </a:r>
          <a:endParaRPr lang="en-US"/>
        </a:p>
      </dgm:t>
    </dgm:pt>
    <dgm:pt modelId="{FB9464A9-1D6D-45E7-AEF7-31C15B951822}" type="parTrans" cxnId="{C3659E7A-7550-4867-BF55-93116C12AB62}">
      <dgm:prSet/>
      <dgm:spPr/>
      <dgm:t>
        <a:bodyPr/>
        <a:lstStyle/>
        <a:p>
          <a:endParaRPr lang="en-US"/>
        </a:p>
      </dgm:t>
    </dgm:pt>
    <dgm:pt modelId="{294D1D81-2708-4669-B7F2-B049A9B57F7D}" type="sibTrans" cxnId="{C3659E7A-7550-4867-BF55-93116C12AB62}">
      <dgm:prSet/>
      <dgm:spPr/>
      <dgm:t>
        <a:bodyPr/>
        <a:lstStyle/>
        <a:p>
          <a:endParaRPr lang="en-US"/>
        </a:p>
      </dgm:t>
    </dgm:pt>
    <dgm:pt modelId="{0F2EE220-222D-A74B-A06D-3647142830B9}" type="pres">
      <dgm:prSet presAssocID="{48910D97-F265-4149-845F-143792CAB6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13EF9D-0394-814C-857B-909AC3264E1A}" type="pres">
      <dgm:prSet presAssocID="{7CB4F82F-FAFA-44FB-96F9-598CB8ED98CC}" presName="hierRoot1" presStyleCnt="0"/>
      <dgm:spPr/>
    </dgm:pt>
    <dgm:pt modelId="{501ED5E9-DECF-D94D-8FCE-A40F3FF5C076}" type="pres">
      <dgm:prSet presAssocID="{7CB4F82F-FAFA-44FB-96F9-598CB8ED98CC}" presName="composite" presStyleCnt="0"/>
      <dgm:spPr/>
    </dgm:pt>
    <dgm:pt modelId="{24E455CC-37E6-EE44-9E79-B9129816ACF6}" type="pres">
      <dgm:prSet presAssocID="{7CB4F82F-FAFA-44FB-96F9-598CB8ED98CC}" presName="background" presStyleLbl="node0" presStyleIdx="0" presStyleCnt="3"/>
      <dgm:spPr/>
    </dgm:pt>
    <dgm:pt modelId="{63515139-553A-6140-81EB-BA16B5B07FE2}" type="pres">
      <dgm:prSet presAssocID="{7CB4F82F-FAFA-44FB-96F9-598CB8ED98CC}" presName="text" presStyleLbl="fgAcc0" presStyleIdx="0" presStyleCnt="3">
        <dgm:presLayoutVars>
          <dgm:chPref val="3"/>
        </dgm:presLayoutVars>
      </dgm:prSet>
      <dgm:spPr/>
    </dgm:pt>
    <dgm:pt modelId="{A416D93C-A33A-3A4A-BDC4-4A2216648297}" type="pres">
      <dgm:prSet presAssocID="{7CB4F82F-FAFA-44FB-96F9-598CB8ED98CC}" presName="hierChild2" presStyleCnt="0"/>
      <dgm:spPr/>
    </dgm:pt>
    <dgm:pt modelId="{602E26C7-72A5-E844-B1AD-6A56938D78A5}" type="pres">
      <dgm:prSet presAssocID="{82E7B506-7BE0-45D1-8A63-72F541DBEA86}" presName="hierRoot1" presStyleCnt="0"/>
      <dgm:spPr/>
    </dgm:pt>
    <dgm:pt modelId="{948AF7DB-7D43-E946-B8AC-A984E6025641}" type="pres">
      <dgm:prSet presAssocID="{82E7B506-7BE0-45D1-8A63-72F541DBEA86}" presName="composite" presStyleCnt="0"/>
      <dgm:spPr/>
    </dgm:pt>
    <dgm:pt modelId="{84A19901-2EB4-1246-9AB9-B767BCF9C108}" type="pres">
      <dgm:prSet presAssocID="{82E7B506-7BE0-45D1-8A63-72F541DBEA86}" presName="background" presStyleLbl="node0" presStyleIdx="1" presStyleCnt="3"/>
      <dgm:spPr/>
    </dgm:pt>
    <dgm:pt modelId="{379D7B4E-E2B3-7846-8401-92FC0A1251EF}" type="pres">
      <dgm:prSet presAssocID="{82E7B506-7BE0-45D1-8A63-72F541DBEA86}" presName="text" presStyleLbl="fgAcc0" presStyleIdx="1" presStyleCnt="3">
        <dgm:presLayoutVars>
          <dgm:chPref val="3"/>
        </dgm:presLayoutVars>
      </dgm:prSet>
      <dgm:spPr/>
    </dgm:pt>
    <dgm:pt modelId="{B56162E3-41E0-8F4F-B58A-D9B6BA59FEE8}" type="pres">
      <dgm:prSet presAssocID="{82E7B506-7BE0-45D1-8A63-72F541DBEA86}" presName="hierChild2" presStyleCnt="0"/>
      <dgm:spPr/>
    </dgm:pt>
    <dgm:pt modelId="{B49B4975-15B6-7D43-8F7E-839B5C36D2EF}" type="pres">
      <dgm:prSet presAssocID="{AD1D46A7-95A1-4473-832F-862B80B0E734}" presName="hierRoot1" presStyleCnt="0"/>
      <dgm:spPr/>
    </dgm:pt>
    <dgm:pt modelId="{510BCACA-0B9A-8A46-A5FE-506C3A3AB6C3}" type="pres">
      <dgm:prSet presAssocID="{AD1D46A7-95A1-4473-832F-862B80B0E734}" presName="composite" presStyleCnt="0"/>
      <dgm:spPr/>
    </dgm:pt>
    <dgm:pt modelId="{2D67AF6E-41E3-0C4E-ADEC-6823E15BDB05}" type="pres">
      <dgm:prSet presAssocID="{AD1D46A7-95A1-4473-832F-862B80B0E734}" presName="background" presStyleLbl="node0" presStyleIdx="2" presStyleCnt="3"/>
      <dgm:spPr/>
    </dgm:pt>
    <dgm:pt modelId="{83B4107B-0AD9-3243-ABAE-62336205E35C}" type="pres">
      <dgm:prSet presAssocID="{AD1D46A7-95A1-4473-832F-862B80B0E734}" presName="text" presStyleLbl="fgAcc0" presStyleIdx="2" presStyleCnt="3">
        <dgm:presLayoutVars>
          <dgm:chPref val="3"/>
        </dgm:presLayoutVars>
      </dgm:prSet>
      <dgm:spPr/>
    </dgm:pt>
    <dgm:pt modelId="{8C98CBAF-C20D-1049-A5A4-2C4743336D1A}" type="pres">
      <dgm:prSet presAssocID="{AD1D46A7-95A1-4473-832F-862B80B0E734}" presName="hierChild2" presStyleCnt="0"/>
      <dgm:spPr/>
    </dgm:pt>
  </dgm:ptLst>
  <dgm:cxnLst>
    <dgm:cxn modelId="{F1D3AE18-7E54-E142-BB8B-159A2DDB137A}" type="presOf" srcId="{AD1D46A7-95A1-4473-832F-862B80B0E734}" destId="{83B4107B-0AD9-3243-ABAE-62336205E35C}" srcOrd="0" destOrd="0" presId="urn:microsoft.com/office/officeart/2005/8/layout/hierarchy1"/>
    <dgm:cxn modelId="{0CF68A70-8E26-7C41-8AFE-A2B8F295F00F}" type="presOf" srcId="{48910D97-F265-4149-845F-143792CAB651}" destId="{0F2EE220-222D-A74B-A06D-3647142830B9}" srcOrd="0" destOrd="0" presId="urn:microsoft.com/office/officeart/2005/8/layout/hierarchy1"/>
    <dgm:cxn modelId="{C3659E7A-7550-4867-BF55-93116C12AB62}" srcId="{48910D97-F265-4149-845F-143792CAB651}" destId="{AD1D46A7-95A1-4473-832F-862B80B0E734}" srcOrd="2" destOrd="0" parTransId="{FB9464A9-1D6D-45E7-AEF7-31C15B951822}" sibTransId="{294D1D81-2708-4669-B7F2-B049A9B57F7D}"/>
    <dgm:cxn modelId="{98C7539E-1DFE-460F-A3C4-3B7D0B72A842}" srcId="{48910D97-F265-4149-845F-143792CAB651}" destId="{7CB4F82F-FAFA-44FB-96F9-598CB8ED98CC}" srcOrd="0" destOrd="0" parTransId="{189A7274-6CA9-4CE8-845C-43686208B0EB}" sibTransId="{2D3884B3-6976-4F15-B4C8-4BD87C09D55F}"/>
    <dgm:cxn modelId="{A51543B8-E22A-4255-8BDC-8E8890F2610C}" srcId="{48910D97-F265-4149-845F-143792CAB651}" destId="{82E7B506-7BE0-45D1-8A63-72F541DBEA86}" srcOrd="1" destOrd="0" parTransId="{26CA204B-7A7C-4D28-B38E-0C0C9592C499}" sibTransId="{08E2A133-CC96-4755-8DFE-A7AD741C6474}"/>
    <dgm:cxn modelId="{0FAA1BB9-23EF-C648-95AB-E26B4CDD6E27}" type="presOf" srcId="{7CB4F82F-FAFA-44FB-96F9-598CB8ED98CC}" destId="{63515139-553A-6140-81EB-BA16B5B07FE2}" srcOrd="0" destOrd="0" presId="urn:microsoft.com/office/officeart/2005/8/layout/hierarchy1"/>
    <dgm:cxn modelId="{89C00EFD-CE30-1C4F-A01D-B4E6DE5FBD51}" type="presOf" srcId="{82E7B506-7BE0-45D1-8A63-72F541DBEA86}" destId="{379D7B4E-E2B3-7846-8401-92FC0A1251EF}" srcOrd="0" destOrd="0" presId="urn:microsoft.com/office/officeart/2005/8/layout/hierarchy1"/>
    <dgm:cxn modelId="{4876BC25-DBB2-5A4B-B129-0EC2D850A1D3}" type="presParOf" srcId="{0F2EE220-222D-A74B-A06D-3647142830B9}" destId="{5013EF9D-0394-814C-857B-909AC3264E1A}" srcOrd="0" destOrd="0" presId="urn:microsoft.com/office/officeart/2005/8/layout/hierarchy1"/>
    <dgm:cxn modelId="{9B5B4B58-B381-9147-9840-8AC5E35419C4}" type="presParOf" srcId="{5013EF9D-0394-814C-857B-909AC3264E1A}" destId="{501ED5E9-DECF-D94D-8FCE-A40F3FF5C076}" srcOrd="0" destOrd="0" presId="urn:microsoft.com/office/officeart/2005/8/layout/hierarchy1"/>
    <dgm:cxn modelId="{4B9623DE-12C0-DE4F-B2FD-7A9FB350FBF6}" type="presParOf" srcId="{501ED5E9-DECF-D94D-8FCE-A40F3FF5C076}" destId="{24E455CC-37E6-EE44-9E79-B9129816ACF6}" srcOrd="0" destOrd="0" presId="urn:microsoft.com/office/officeart/2005/8/layout/hierarchy1"/>
    <dgm:cxn modelId="{F37A96C9-0462-2140-8C3B-C24E694E26B5}" type="presParOf" srcId="{501ED5E9-DECF-D94D-8FCE-A40F3FF5C076}" destId="{63515139-553A-6140-81EB-BA16B5B07FE2}" srcOrd="1" destOrd="0" presId="urn:microsoft.com/office/officeart/2005/8/layout/hierarchy1"/>
    <dgm:cxn modelId="{37C606F2-55E1-7B48-919B-0C29C32A3AB5}" type="presParOf" srcId="{5013EF9D-0394-814C-857B-909AC3264E1A}" destId="{A416D93C-A33A-3A4A-BDC4-4A2216648297}" srcOrd="1" destOrd="0" presId="urn:microsoft.com/office/officeart/2005/8/layout/hierarchy1"/>
    <dgm:cxn modelId="{76AC5627-FDF9-5F45-984E-B5743BE6F0CC}" type="presParOf" srcId="{0F2EE220-222D-A74B-A06D-3647142830B9}" destId="{602E26C7-72A5-E844-B1AD-6A56938D78A5}" srcOrd="1" destOrd="0" presId="urn:microsoft.com/office/officeart/2005/8/layout/hierarchy1"/>
    <dgm:cxn modelId="{AE9297A6-F774-0342-B6C0-8C86ACE73BD2}" type="presParOf" srcId="{602E26C7-72A5-E844-B1AD-6A56938D78A5}" destId="{948AF7DB-7D43-E946-B8AC-A984E6025641}" srcOrd="0" destOrd="0" presId="urn:microsoft.com/office/officeart/2005/8/layout/hierarchy1"/>
    <dgm:cxn modelId="{7429C519-2C54-F646-A898-73DA32B34BB3}" type="presParOf" srcId="{948AF7DB-7D43-E946-B8AC-A984E6025641}" destId="{84A19901-2EB4-1246-9AB9-B767BCF9C108}" srcOrd="0" destOrd="0" presId="urn:microsoft.com/office/officeart/2005/8/layout/hierarchy1"/>
    <dgm:cxn modelId="{0075A040-3436-4845-BBAD-90847BC413B6}" type="presParOf" srcId="{948AF7DB-7D43-E946-B8AC-A984E6025641}" destId="{379D7B4E-E2B3-7846-8401-92FC0A1251EF}" srcOrd="1" destOrd="0" presId="urn:microsoft.com/office/officeart/2005/8/layout/hierarchy1"/>
    <dgm:cxn modelId="{D2A0E291-3BD5-3349-BF48-2F18432EAE10}" type="presParOf" srcId="{602E26C7-72A5-E844-B1AD-6A56938D78A5}" destId="{B56162E3-41E0-8F4F-B58A-D9B6BA59FEE8}" srcOrd="1" destOrd="0" presId="urn:microsoft.com/office/officeart/2005/8/layout/hierarchy1"/>
    <dgm:cxn modelId="{FA34058C-E8BA-CD4B-8830-36B69A227F2D}" type="presParOf" srcId="{0F2EE220-222D-A74B-A06D-3647142830B9}" destId="{B49B4975-15B6-7D43-8F7E-839B5C36D2EF}" srcOrd="2" destOrd="0" presId="urn:microsoft.com/office/officeart/2005/8/layout/hierarchy1"/>
    <dgm:cxn modelId="{68F938E5-78B7-CF42-A403-C03C72008D9A}" type="presParOf" srcId="{B49B4975-15B6-7D43-8F7E-839B5C36D2EF}" destId="{510BCACA-0B9A-8A46-A5FE-506C3A3AB6C3}" srcOrd="0" destOrd="0" presId="urn:microsoft.com/office/officeart/2005/8/layout/hierarchy1"/>
    <dgm:cxn modelId="{410C3FFD-B6F2-8F46-B31B-704860D14221}" type="presParOf" srcId="{510BCACA-0B9A-8A46-A5FE-506C3A3AB6C3}" destId="{2D67AF6E-41E3-0C4E-ADEC-6823E15BDB05}" srcOrd="0" destOrd="0" presId="urn:microsoft.com/office/officeart/2005/8/layout/hierarchy1"/>
    <dgm:cxn modelId="{A890A5C3-94A4-0646-9CB7-A387AC06DDF8}" type="presParOf" srcId="{510BCACA-0B9A-8A46-A5FE-506C3A3AB6C3}" destId="{83B4107B-0AD9-3243-ABAE-62336205E35C}" srcOrd="1" destOrd="0" presId="urn:microsoft.com/office/officeart/2005/8/layout/hierarchy1"/>
    <dgm:cxn modelId="{A6378368-74DF-8E46-B790-B51B477339B4}" type="presParOf" srcId="{B49B4975-15B6-7D43-8F7E-839B5C36D2EF}" destId="{8C98CBAF-C20D-1049-A5A4-2C4743336D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73D1B-A7D6-4892-BF40-59421E83610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53D633-B187-4F96-A840-FC0DDBF81E97}">
      <dgm:prSet/>
      <dgm:spPr/>
      <dgm:t>
        <a:bodyPr/>
        <a:lstStyle/>
        <a:p>
          <a:r>
            <a:rPr lang="en-CA" b="1" i="0"/>
            <a:t>Phase 1:</a:t>
          </a:r>
          <a:r>
            <a:rPr lang="en-CA" b="0" i="0"/>
            <a:t> Initial Preparations - Setting up Python environment, understanding PyTorch and Streamlit basics.</a:t>
          </a:r>
          <a:endParaRPr lang="en-US"/>
        </a:p>
      </dgm:t>
    </dgm:pt>
    <dgm:pt modelId="{A10E8F48-3B88-40B6-B615-CCD8B2821CC0}" type="parTrans" cxnId="{3745683D-FED0-4C8D-B227-9627C0B15F86}">
      <dgm:prSet/>
      <dgm:spPr/>
      <dgm:t>
        <a:bodyPr/>
        <a:lstStyle/>
        <a:p>
          <a:endParaRPr lang="en-US"/>
        </a:p>
      </dgm:t>
    </dgm:pt>
    <dgm:pt modelId="{BF6EC908-C3C3-4CC8-9C0F-68A8E4FF56BB}" type="sibTrans" cxnId="{3745683D-FED0-4C8D-B227-9627C0B15F86}">
      <dgm:prSet/>
      <dgm:spPr/>
      <dgm:t>
        <a:bodyPr/>
        <a:lstStyle/>
        <a:p>
          <a:endParaRPr lang="en-US"/>
        </a:p>
      </dgm:t>
    </dgm:pt>
    <dgm:pt modelId="{A4491B85-3941-421C-93B2-3B3B1787FED4}">
      <dgm:prSet/>
      <dgm:spPr/>
      <dgm:t>
        <a:bodyPr/>
        <a:lstStyle/>
        <a:p>
          <a:r>
            <a:rPr lang="en-CA" b="1" i="0"/>
            <a:t>Phase 2:</a:t>
          </a:r>
          <a:r>
            <a:rPr lang="en-CA" b="0" i="0"/>
            <a:t> Development - Designing and training the GAN models for image filtering.</a:t>
          </a:r>
          <a:endParaRPr lang="en-US"/>
        </a:p>
      </dgm:t>
    </dgm:pt>
    <dgm:pt modelId="{AACC1A13-A878-40F1-BF93-E5F7C04BD48F}" type="parTrans" cxnId="{34AB850B-D8F1-47A2-9AB2-BB3F71FE3EBC}">
      <dgm:prSet/>
      <dgm:spPr/>
      <dgm:t>
        <a:bodyPr/>
        <a:lstStyle/>
        <a:p>
          <a:endParaRPr lang="en-US"/>
        </a:p>
      </dgm:t>
    </dgm:pt>
    <dgm:pt modelId="{70A3F81B-3114-464E-A6B0-83CA5E8EA203}" type="sibTrans" cxnId="{34AB850B-D8F1-47A2-9AB2-BB3F71FE3EBC}">
      <dgm:prSet/>
      <dgm:spPr/>
      <dgm:t>
        <a:bodyPr/>
        <a:lstStyle/>
        <a:p>
          <a:endParaRPr lang="en-US"/>
        </a:p>
      </dgm:t>
    </dgm:pt>
    <dgm:pt modelId="{990F5F77-9540-49E3-BA71-66581AD4E17C}">
      <dgm:prSet/>
      <dgm:spPr/>
      <dgm:t>
        <a:bodyPr/>
        <a:lstStyle/>
        <a:p>
          <a:r>
            <a:rPr lang="en-CA" b="1" i="0"/>
            <a:t>Phase 3:</a:t>
          </a:r>
          <a:r>
            <a:rPr lang="en-CA" b="0" i="0"/>
            <a:t> Testing &amp; Refinement - Evaluating filter effects, fine-tuning models.</a:t>
          </a:r>
          <a:endParaRPr lang="en-US"/>
        </a:p>
      </dgm:t>
    </dgm:pt>
    <dgm:pt modelId="{EB31FB6F-C7A3-43AD-8F68-B11C8DFADC1C}" type="parTrans" cxnId="{B72D36B3-F001-458D-8AA3-56E46AD7AEE1}">
      <dgm:prSet/>
      <dgm:spPr/>
      <dgm:t>
        <a:bodyPr/>
        <a:lstStyle/>
        <a:p>
          <a:endParaRPr lang="en-US"/>
        </a:p>
      </dgm:t>
    </dgm:pt>
    <dgm:pt modelId="{3D2F4758-2C62-4052-A77D-781BCAB0C633}" type="sibTrans" cxnId="{B72D36B3-F001-458D-8AA3-56E46AD7AEE1}">
      <dgm:prSet/>
      <dgm:spPr/>
      <dgm:t>
        <a:bodyPr/>
        <a:lstStyle/>
        <a:p>
          <a:endParaRPr lang="en-US"/>
        </a:p>
      </dgm:t>
    </dgm:pt>
    <dgm:pt modelId="{6255258E-4BA6-4235-93C8-ADFFA7634116}">
      <dgm:prSet/>
      <dgm:spPr/>
      <dgm:t>
        <a:bodyPr/>
        <a:lstStyle/>
        <a:p>
          <a:r>
            <a:rPr lang="en-CA" b="1" i="0"/>
            <a:t>Phase 4:</a:t>
          </a:r>
          <a:r>
            <a:rPr lang="en-CA" b="0" i="0"/>
            <a:t> Deployment &amp; Future Work - Integrating with Streamlit for user interaction, planning for additional filter styles.</a:t>
          </a:r>
          <a:endParaRPr lang="en-US"/>
        </a:p>
      </dgm:t>
    </dgm:pt>
    <dgm:pt modelId="{6769BAAA-5AB2-49E3-A602-594D7E116588}" type="parTrans" cxnId="{97B69B39-9057-4D96-848B-C4B8F545DF27}">
      <dgm:prSet/>
      <dgm:spPr/>
      <dgm:t>
        <a:bodyPr/>
        <a:lstStyle/>
        <a:p>
          <a:endParaRPr lang="en-US"/>
        </a:p>
      </dgm:t>
    </dgm:pt>
    <dgm:pt modelId="{CB0CF457-B2B7-4B7B-A60C-CCE06CB7898E}" type="sibTrans" cxnId="{97B69B39-9057-4D96-848B-C4B8F545DF27}">
      <dgm:prSet/>
      <dgm:spPr/>
      <dgm:t>
        <a:bodyPr/>
        <a:lstStyle/>
        <a:p>
          <a:endParaRPr lang="en-US"/>
        </a:p>
      </dgm:t>
    </dgm:pt>
    <dgm:pt modelId="{7A19082E-D4C5-2E4F-87B9-E256CE222439}" type="pres">
      <dgm:prSet presAssocID="{7F273D1B-A7D6-4892-BF40-59421E836104}" presName="Name0" presStyleCnt="0">
        <dgm:presLayoutVars>
          <dgm:dir/>
          <dgm:resizeHandles val="exact"/>
        </dgm:presLayoutVars>
      </dgm:prSet>
      <dgm:spPr/>
    </dgm:pt>
    <dgm:pt modelId="{5625072C-24FF-DC48-8461-9AA318FED8D5}" type="pres">
      <dgm:prSet presAssocID="{9D53D633-B187-4F96-A840-FC0DDBF81E97}" presName="node" presStyleLbl="node1" presStyleIdx="0" presStyleCnt="4">
        <dgm:presLayoutVars>
          <dgm:bulletEnabled val="1"/>
        </dgm:presLayoutVars>
      </dgm:prSet>
      <dgm:spPr/>
    </dgm:pt>
    <dgm:pt modelId="{7F6B3F9A-0244-3B4A-9239-49B1BF0C44F4}" type="pres">
      <dgm:prSet presAssocID="{BF6EC908-C3C3-4CC8-9C0F-68A8E4FF56BB}" presName="sibTrans" presStyleLbl="sibTrans1D1" presStyleIdx="0" presStyleCnt="3"/>
      <dgm:spPr/>
    </dgm:pt>
    <dgm:pt modelId="{A0FC3029-2A28-B74B-BD65-9C9578D138D7}" type="pres">
      <dgm:prSet presAssocID="{BF6EC908-C3C3-4CC8-9C0F-68A8E4FF56BB}" presName="connectorText" presStyleLbl="sibTrans1D1" presStyleIdx="0" presStyleCnt="3"/>
      <dgm:spPr/>
    </dgm:pt>
    <dgm:pt modelId="{765B9E65-2F33-544B-AFC9-0B27FFE3D4E7}" type="pres">
      <dgm:prSet presAssocID="{A4491B85-3941-421C-93B2-3B3B1787FED4}" presName="node" presStyleLbl="node1" presStyleIdx="1" presStyleCnt="4">
        <dgm:presLayoutVars>
          <dgm:bulletEnabled val="1"/>
        </dgm:presLayoutVars>
      </dgm:prSet>
      <dgm:spPr/>
    </dgm:pt>
    <dgm:pt modelId="{FDB7F895-31E1-A449-A163-ABBF204EBAB4}" type="pres">
      <dgm:prSet presAssocID="{70A3F81B-3114-464E-A6B0-83CA5E8EA203}" presName="sibTrans" presStyleLbl="sibTrans1D1" presStyleIdx="1" presStyleCnt="3"/>
      <dgm:spPr/>
    </dgm:pt>
    <dgm:pt modelId="{B4699376-0F27-3541-A010-0E204142EF33}" type="pres">
      <dgm:prSet presAssocID="{70A3F81B-3114-464E-A6B0-83CA5E8EA203}" presName="connectorText" presStyleLbl="sibTrans1D1" presStyleIdx="1" presStyleCnt="3"/>
      <dgm:spPr/>
    </dgm:pt>
    <dgm:pt modelId="{BB9BE04E-E333-0C4F-9636-B6DE193B5FA6}" type="pres">
      <dgm:prSet presAssocID="{990F5F77-9540-49E3-BA71-66581AD4E17C}" presName="node" presStyleLbl="node1" presStyleIdx="2" presStyleCnt="4">
        <dgm:presLayoutVars>
          <dgm:bulletEnabled val="1"/>
        </dgm:presLayoutVars>
      </dgm:prSet>
      <dgm:spPr/>
    </dgm:pt>
    <dgm:pt modelId="{663179AE-E1BE-6349-8BD9-CCEB053847C7}" type="pres">
      <dgm:prSet presAssocID="{3D2F4758-2C62-4052-A77D-781BCAB0C633}" presName="sibTrans" presStyleLbl="sibTrans1D1" presStyleIdx="2" presStyleCnt="3"/>
      <dgm:spPr/>
    </dgm:pt>
    <dgm:pt modelId="{64DEF174-B483-DD43-B9AB-039480C6B050}" type="pres">
      <dgm:prSet presAssocID="{3D2F4758-2C62-4052-A77D-781BCAB0C633}" presName="connectorText" presStyleLbl="sibTrans1D1" presStyleIdx="2" presStyleCnt="3"/>
      <dgm:spPr/>
    </dgm:pt>
    <dgm:pt modelId="{36A388AE-101E-DF4D-B158-EDB1BA959BED}" type="pres">
      <dgm:prSet presAssocID="{6255258E-4BA6-4235-93C8-ADFFA7634116}" presName="node" presStyleLbl="node1" presStyleIdx="3" presStyleCnt="4">
        <dgm:presLayoutVars>
          <dgm:bulletEnabled val="1"/>
        </dgm:presLayoutVars>
      </dgm:prSet>
      <dgm:spPr/>
    </dgm:pt>
  </dgm:ptLst>
  <dgm:cxnLst>
    <dgm:cxn modelId="{9CE2A502-6092-7A4F-8ACB-76D6B0ECEDD4}" type="presOf" srcId="{9D53D633-B187-4F96-A840-FC0DDBF81E97}" destId="{5625072C-24FF-DC48-8461-9AA318FED8D5}" srcOrd="0" destOrd="0" presId="urn:microsoft.com/office/officeart/2016/7/layout/RepeatingBendingProcessNew"/>
    <dgm:cxn modelId="{34AB850B-D8F1-47A2-9AB2-BB3F71FE3EBC}" srcId="{7F273D1B-A7D6-4892-BF40-59421E836104}" destId="{A4491B85-3941-421C-93B2-3B3B1787FED4}" srcOrd="1" destOrd="0" parTransId="{AACC1A13-A878-40F1-BF93-E5F7C04BD48F}" sibTransId="{70A3F81B-3114-464E-A6B0-83CA5E8EA203}"/>
    <dgm:cxn modelId="{7A4E030E-25A8-7F43-B590-8A99A8C5B3A4}" type="presOf" srcId="{BF6EC908-C3C3-4CC8-9C0F-68A8E4FF56BB}" destId="{7F6B3F9A-0244-3B4A-9239-49B1BF0C44F4}" srcOrd="0" destOrd="0" presId="urn:microsoft.com/office/officeart/2016/7/layout/RepeatingBendingProcessNew"/>
    <dgm:cxn modelId="{75B8B60E-51A3-174E-995A-4FC3E3D6C041}" type="presOf" srcId="{7F273D1B-A7D6-4892-BF40-59421E836104}" destId="{7A19082E-D4C5-2E4F-87B9-E256CE222439}" srcOrd="0" destOrd="0" presId="urn:microsoft.com/office/officeart/2016/7/layout/RepeatingBendingProcessNew"/>
    <dgm:cxn modelId="{B15C381B-874E-8A47-82FA-2E6249622416}" type="presOf" srcId="{BF6EC908-C3C3-4CC8-9C0F-68A8E4FF56BB}" destId="{A0FC3029-2A28-B74B-BD65-9C9578D138D7}" srcOrd="1" destOrd="0" presId="urn:microsoft.com/office/officeart/2016/7/layout/RepeatingBendingProcessNew"/>
    <dgm:cxn modelId="{97B69B39-9057-4D96-848B-C4B8F545DF27}" srcId="{7F273D1B-A7D6-4892-BF40-59421E836104}" destId="{6255258E-4BA6-4235-93C8-ADFFA7634116}" srcOrd="3" destOrd="0" parTransId="{6769BAAA-5AB2-49E3-A602-594D7E116588}" sibTransId="{CB0CF457-B2B7-4B7B-A60C-CCE06CB7898E}"/>
    <dgm:cxn modelId="{3745683D-FED0-4C8D-B227-9627C0B15F86}" srcId="{7F273D1B-A7D6-4892-BF40-59421E836104}" destId="{9D53D633-B187-4F96-A840-FC0DDBF81E97}" srcOrd="0" destOrd="0" parTransId="{A10E8F48-3B88-40B6-B615-CCD8B2821CC0}" sibTransId="{BF6EC908-C3C3-4CC8-9C0F-68A8E4FF56BB}"/>
    <dgm:cxn modelId="{99ECA24D-A41A-B142-829E-1A9907C25F69}" type="presOf" srcId="{3D2F4758-2C62-4052-A77D-781BCAB0C633}" destId="{663179AE-E1BE-6349-8BD9-CCEB053847C7}" srcOrd="0" destOrd="0" presId="urn:microsoft.com/office/officeart/2016/7/layout/RepeatingBendingProcessNew"/>
    <dgm:cxn modelId="{E453ED52-E045-234A-8B03-2C32BBBC195C}" type="presOf" srcId="{6255258E-4BA6-4235-93C8-ADFFA7634116}" destId="{36A388AE-101E-DF4D-B158-EDB1BA959BED}" srcOrd="0" destOrd="0" presId="urn:microsoft.com/office/officeart/2016/7/layout/RepeatingBendingProcessNew"/>
    <dgm:cxn modelId="{A2B29655-5242-C54E-8440-5FECE2089746}" type="presOf" srcId="{70A3F81B-3114-464E-A6B0-83CA5E8EA203}" destId="{FDB7F895-31E1-A449-A163-ABBF204EBAB4}" srcOrd="0" destOrd="0" presId="urn:microsoft.com/office/officeart/2016/7/layout/RepeatingBendingProcessNew"/>
    <dgm:cxn modelId="{F78C076C-D245-C24E-8ADC-01EE3166B97E}" type="presOf" srcId="{A4491B85-3941-421C-93B2-3B3B1787FED4}" destId="{765B9E65-2F33-544B-AFC9-0B27FFE3D4E7}" srcOrd="0" destOrd="0" presId="urn:microsoft.com/office/officeart/2016/7/layout/RepeatingBendingProcessNew"/>
    <dgm:cxn modelId="{EA340E7C-D114-F145-AA28-16A4A337713E}" type="presOf" srcId="{990F5F77-9540-49E3-BA71-66581AD4E17C}" destId="{BB9BE04E-E333-0C4F-9636-B6DE193B5FA6}" srcOrd="0" destOrd="0" presId="urn:microsoft.com/office/officeart/2016/7/layout/RepeatingBendingProcessNew"/>
    <dgm:cxn modelId="{F4C3848F-786E-DA45-BC1C-09C0F4A5C8DB}" type="presOf" srcId="{3D2F4758-2C62-4052-A77D-781BCAB0C633}" destId="{64DEF174-B483-DD43-B9AB-039480C6B050}" srcOrd="1" destOrd="0" presId="urn:microsoft.com/office/officeart/2016/7/layout/RepeatingBendingProcessNew"/>
    <dgm:cxn modelId="{B2741E9D-2DD0-8B45-B83E-FDDD171244AF}" type="presOf" srcId="{70A3F81B-3114-464E-A6B0-83CA5E8EA203}" destId="{B4699376-0F27-3541-A010-0E204142EF33}" srcOrd="1" destOrd="0" presId="urn:microsoft.com/office/officeart/2016/7/layout/RepeatingBendingProcessNew"/>
    <dgm:cxn modelId="{B72D36B3-F001-458D-8AA3-56E46AD7AEE1}" srcId="{7F273D1B-A7D6-4892-BF40-59421E836104}" destId="{990F5F77-9540-49E3-BA71-66581AD4E17C}" srcOrd="2" destOrd="0" parTransId="{EB31FB6F-C7A3-43AD-8F68-B11C8DFADC1C}" sibTransId="{3D2F4758-2C62-4052-A77D-781BCAB0C633}"/>
    <dgm:cxn modelId="{7DAC84B0-228D-0A4F-A29D-50A1AA4B38F8}" type="presParOf" srcId="{7A19082E-D4C5-2E4F-87B9-E256CE222439}" destId="{5625072C-24FF-DC48-8461-9AA318FED8D5}" srcOrd="0" destOrd="0" presId="urn:microsoft.com/office/officeart/2016/7/layout/RepeatingBendingProcessNew"/>
    <dgm:cxn modelId="{63184B7E-F825-DC48-B911-AED009464272}" type="presParOf" srcId="{7A19082E-D4C5-2E4F-87B9-E256CE222439}" destId="{7F6B3F9A-0244-3B4A-9239-49B1BF0C44F4}" srcOrd="1" destOrd="0" presId="urn:microsoft.com/office/officeart/2016/7/layout/RepeatingBendingProcessNew"/>
    <dgm:cxn modelId="{B74370DF-7369-5345-8373-3789E9D83D69}" type="presParOf" srcId="{7F6B3F9A-0244-3B4A-9239-49B1BF0C44F4}" destId="{A0FC3029-2A28-B74B-BD65-9C9578D138D7}" srcOrd="0" destOrd="0" presId="urn:microsoft.com/office/officeart/2016/7/layout/RepeatingBendingProcessNew"/>
    <dgm:cxn modelId="{5232A310-1809-1248-A698-ED16C5E920D9}" type="presParOf" srcId="{7A19082E-D4C5-2E4F-87B9-E256CE222439}" destId="{765B9E65-2F33-544B-AFC9-0B27FFE3D4E7}" srcOrd="2" destOrd="0" presId="urn:microsoft.com/office/officeart/2016/7/layout/RepeatingBendingProcessNew"/>
    <dgm:cxn modelId="{158E7DDD-E675-154F-BDE1-B842A0B5BCCF}" type="presParOf" srcId="{7A19082E-D4C5-2E4F-87B9-E256CE222439}" destId="{FDB7F895-31E1-A449-A163-ABBF204EBAB4}" srcOrd="3" destOrd="0" presId="urn:microsoft.com/office/officeart/2016/7/layout/RepeatingBendingProcessNew"/>
    <dgm:cxn modelId="{0CE2517F-1E1F-5A49-A42E-2A86ED847DDF}" type="presParOf" srcId="{FDB7F895-31E1-A449-A163-ABBF204EBAB4}" destId="{B4699376-0F27-3541-A010-0E204142EF33}" srcOrd="0" destOrd="0" presId="urn:microsoft.com/office/officeart/2016/7/layout/RepeatingBendingProcessNew"/>
    <dgm:cxn modelId="{2FD829FC-19B2-1747-8C3D-4322352EA74D}" type="presParOf" srcId="{7A19082E-D4C5-2E4F-87B9-E256CE222439}" destId="{BB9BE04E-E333-0C4F-9636-B6DE193B5FA6}" srcOrd="4" destOrd="0" presId="urn:microsoft.com/office/officeart/2016/7/layout/RepeatingBendingProcessNew"/>
    <dgm:cxn modelId="{0AD66819-9B20-814D-8577-EBE22746FD28}" type="presParOf" srcId="{7A19082E-D4C5-2E4F-87B9-E256CE222439}" destId="{663179AE-E1BE-6349-8BD9-CCEB053847C7}" srcOrd="5" destOrd="0" presId="urn:microsoft.com/office/officeart/2016/7/layout/RepeatingBendingProcessNew"/>
    <dgm:cxn modelId="{66BDA98B-5BAC-444B-9EEB-C5D57D0149A0}" type="presParOf" srcId="{663179AE-E1BE-6349-8BD9-CCEB053847C7}" destId="{64DEF174-B483-DD43-B9AB-039480C6B050}" srcOrd="0" destOrd="0" presId="urn:microsoft.com/office/officeart/2016/7/layout/RepeatingBendingProcessNew"/>
    <dgm:cxn modelId="{03DFDAF0-9F41-1045-BFE3-39EF924085CE}" type="presParOf" srcId="{7A19082E-D4C5-2E4F-87B9-E256CE222439}" destId="{36A388AE-101E-DF4D-B158-EDB1BA959BE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1136F7-15CF-4836-91F7-F8CAA631CF5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098F0D-3FC1-48AC-A9C2-DFD55CE055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i="0"/>
            <a:t>Approach:</a:t>
          </a:r>
          <a:r>
            <a:rPr lang="en-CA" b="0" i="0"/>
            <a:t> Utilizing PyTorch for model development due to its dynamic computation graph and efficient memory usage.</a:t>
          </a:r>
          <a:endParaRPr lang="en-US"/>
        </a:p>
      </dgm:t>
    </dgm:pt>
    <dgm:pt modelId="{FBA5D151-DE31-4B9F-B453-FC0C37233BF5}" type="parTrans" cxnId="{E70005E4-B401-4F87-A98F-8351F4D74D13}">
      <dgm:prSet/>
      <dgm:spPr/>
      <dgm:t>
        <a:bodyPr/>
        <a:lstStyle/>
        <a:p>
          <a:endParaRPr lang="en-US"/>
        </a:p>
      </dgm:t>
    </dgm:pt>
    <dgm:pt modelId="{036FDF82-10A4-4C12-8EF0-C2ABDE4BCFCC}" type="sibTrans" cxnId="{E70005E4-B401-4F87-A98F-8351F4D74D13}">
      <dgm:prSet/>
      <dgm:spPr/>
      <dgm:t>
        <a:bodyPr/>
        <a:lstStyle/>
        <a:p>
          <a:endParaRPr lang="en-US"/>
        </a:p>
      </dgm:t>
    </dgm:pt>
    <dgm:pt modelId="{5AE9EA95-4DA8-4E8B-BA06-3E855E6379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i="0"/>
            <a:t>Implementation:</a:t>
          </a:r>
          <a:r>
            <a:rPr lang="en-CA" b="0" i="0"/>
            <a:t> Building a GAN with PyTorch where the generator creates images and the discriminator assesses them. Integrating the model with Streamlit for an interactive user interface.</a:t>
          </a:r>
          <a:endParaRPr lang="en-US"/>
        </a:p>
      </dgm:t>
    </dgm:pt>
    <dgm:pt modelId="{03186E93-27F0-4E32-A9AE-40F1E46A114B}" type="parTrans" cxnId="{5259F95B-7424-4DFD-90AD-962A2350651D}">
      <dgm:prSet/>
      <dgm:spPr/>
      <dgm:t>
        <a:bodyPr/>
        <a:lstStyle/>
        <a:p>
          <a:endParaRPr lang="en-US"/>
        </a:p>
      </dgm:t>
    </dgm:pt>
    <dgm:pt modelId="{843FB013-3AE1-4B44-B101-08812165C761}" type="sibTrans" cxnId="{5259F95B-7424-4DFD-90AD-962A2350651D}">
      <dgm:prSet/>
      <dgm:spPr/>
      <dgm:t>
        <a:bodyPr/>
        <a:lstStyle/>
        <a:p>
          <a:endParaRPr lang="en-US"/>
        </a:p>
      </dgm:t>
    </dgm:pt>
    <dgm:pt modelId="{0E79697B-E85B-4EB5-908B-07C5052909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i="0"/>
            <a:t>Visuals:</a:t>
          </a:r>
          <a:r>
            <a:rPr lang="en-CA" b="0" i="0"/>
            <a:t> Flowcharts of GAN architecture, code snippets for PyTorch and Streamlit integration.</a:t>
          </a:r>
          <a:endParaRPr lang="en-US"/>
        </a:p>
      </dgm:t>
    </dgm:pt>
    <dgm:pt modelId="{AD81680F-419D-4F4E-B950-ECC5B727FB6C}" type="parTrans" cxnId="{72E3D197-60CD-490B-BEB5-FF665FCB92CF}">
      <dgm:prSet/>
      <dgm:spPr/>
      <dgm:t>
        <a:bodyPr/>
        <a:lstStyle/>
        <a:p>
          <a:endParaRPr lang="en-US"/>
        </a:p>
      </dgm:t>
    </dgm:pt>
    <dgm:pt modelId="{3E14D043-B3C3-4F47-97F3-4349D76CD4F4}" type="sibTrans" cxnId="{72E3D197-60CD-490B-BEB5-FF665FCB92CF}">
      <dgm:prSet/>
      <dgm:spPr/>
      <dgm:t>
        <a:bodyPr/>
        <a:lstStyle/>
        <a:p>
          <a:endParaRPr lang="en-US"/>
        </a:p>
      </dgm:t>
    </dgm:pt>
    <dgm:pt modelId="{6E8B9ACC-1BAC-4EC1-B487-12CFE9E2B849}" type="pres">
      <dgm:prSet presAssocID="{4D1136F7-15CF-4836-91F7-F8CAA631CF59}" presName="root" presStyleCnt="0">
        <dgm:presLayoutVars>
          <dgm:dir/>
          <dgm:resizeHandles val="exact"/>
        </dgm:presLayoutVars>
      </dgm:prSet>
      <dgm:spPr/>
    </dgm:pt>
    <dgm:pt modelId="{20EB8BCB-5189-41B7-8591-8F6DC46FE0C3}" type="pres">
      <dgm:prSet presAssocID="{23098F0D-3FC1-48AC-A9C2-DFD55CE0554A}" presName="compNode" presStyleCnt="0"/>
      <dgm:spPr/>
    </dgm:pt>
    <dgm:pt modelId="{7E7B6D87-22F6-4872-A8E2-C470BD0AF07A}" type="pres">
      <dgm:prSet presAssocID="{23098F0D-3FC1-48AC-A9C2-DFD55CE0554A}" presName="iconBgRect" presStyleLbl="bgShp" presStyleIdx="0" presStyleCnt="3"/>
      <dgm:spPr/>
    </dgm:pt>
    <dgm:pt modelId="{1D7AAA03-48A1-4896-A4FF-5A03640286BC}" type="pres">
      <dgm:prSet presAssocID="{23098F0D-3FC1-48AC-A9C2-DFD55CE05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339ADB-052B-4EA5-9107-83A339A3C390}" type="pres">
      <dgm:prSet presAssocID="{23098F0D-3FC1-48AC-A9C2-DFD55CE0554A}" presName="spaceRect" presStyleCnt="0"/>
      <dgm:spPr/>
    </dgm:pt>
    <dgm:pt modelId="{65BF2A40-1EED-4ACB-B291-B47724A740CF}" type="pres">
      <dgm:prSet presAssocID="{23098F0D-3FC1-48AC-A9C2-DFD55CE0554A}" presName="textRect" presStyleLbl="revTx" presStyleIdx="0" presStyleCnt="3">
        <dgm:presLayoutVars>
          <dgm:chMax val="1"/>
          <dgm:chPref val="1"/>
        </dgm:presLayoutVars>
      </dgm:prSet>
      <dgm:spPr/>
    </dgm:pt>
    <dgm:pt modelId="{6864DF43-3CA2-4A8E-9A2E-EB46AD9FA85E}" type="pres">
      <dgm:prSet presAssocID="{036FDF82-10A4-4C12-8EF0-C2ABDE4BCFCC}" presName="sibTrans" presStyleCnt="0"/>
      <dgm:spPr/>
    </dgm:pt>
    <dgm:pt modelId="{D301DF08-20AF-4792-90D8-5FC45454DEFB}" type="pres">
      <dgm:prSet presAssocID="{5AE9EA95-4DA8-4E8B-BA06-3E855E637945}" presName="compNode" presStyleCnt="0"/>
      <dgm:spPr/>
    </dgm:pt>
    <dgm:pt modelId="{EC3B1DBD-44C2-4586-821E-851424C76675}" type="pres">
      <dgm:prSet presAssocID="{5AE9EA95-4DA8-4E8B-BA06-3E855E637945}" presName="iconBgRect" presStyleLbl="bgShp" presStyleIdx="1" presStyleCnt="3"/>
      <dgm:spPr/>
    </dgm:pt>
    <dgm:pt modelId="{9D1F156D-7C17-4022-BD38-E0CBA66C1E40}" type="pres">
      <dgm:prSet presAssocID="{5AE9EA95-4DA8-4E8B-BA06-3E855E6379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4819B00-0F92-4F85-AACA-B7BE2EF24D0E}" type="pres">
      <dgm:prSet presAssocID="{5AE9EA95-4DA8-4E8B-BA06-3E855E637945}" presName="spaceRect" presStyleCnt="0"/>
      <dgm:spPr/>
    </dgm:pt>
    <dgm:pt modelId="{F6F471FF-1AFD-43E3-AB54-9CF58E5F1486}" type="pres">
      <dgm:prSet presAssocID="{5AE9EA95-4DA8-4E8B-BA06-3E855E637945}" presName="textRect" presStyleLbl="revTx" presStyleIdx="1" presStyleCnt="3">
        <dgm:presLayoutVars>
          <dgm:chMax val="1"/>
          <dgm:chPref val="1"/>
        </dgm:presLayoutVars>
      </dgm:prSet>
      <dgm:spPr/>
    </dgm:pt>
    <dgm:pt modelId="{DC4C6AEB-1C95-4A65-B580-61C538FBAD25}" type="pres">
      <dgm:prSet presAssocID="{843FB013-3AE1-4B44-B101-08812165C761}" presName="sibTrans" presStyleCnt="0"/>
      <dgm:spPr/>
    </dgm:pt>
    <dgm:pt modelId="{65786A7F-32F9-4EDB-8A44-744B4CDF384D}" type="pres">
      <dgm:prSet presAssocID="{0E79697B-E85B-4EB5-908B-07C5052909BA}" presName="compNode" presStyleCnt="0"/>
      <dgm:spPr/>
    </dgm:pt>
    <dgm:pt modelId="{D1950475-1742-4592-B434-70DC0BCC21B9}" type="pres">
      <dgm:prSet presAssocID="{0E79697B-E85B-4EB5-908B-07C5052909BA}" presName="iconBgRect" presStyleLbl="bgShp" presStyleIdx="2" presStyleCnt="3"/>
      <dgm:spPr/>
    </dgm:pt>
    <dgm:pt modelId="{A1A72ED4-4C4E-4947-9C05-BF6442B811AC}" type="pres">
      <dgm:prSet presAssocID="{0E79697B-E85B-4EB5-908B-07C5052909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E70C6425-732F-4504-B9F9-30DC6A31A135}" type="pres">
      <dgm:prSet presAssocID="{0E79697B-E85B-4EB5-908B-07C5052909BA}" presName="spaceRect" presStyleCnt="0"/>
      <dgm:spPr/>
    </dgm:pt>
    <dgm:pt modelId="{2081538F-A898-4904-915D-A202B3F923FE}" type="pres">
      <dgm:prSet presAssocID="{0E79697B-E85B-4EB5-908B-07C5052909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D22D09-0739-4E5E-9FD0-846BBC2441DE}" type="presOf" srcId="{23098F0D-3FC1-48AC-A9C2-DFD55CE0554A}" destId="{65BF2A40-1EED-4ACB-B291-B47724A740CF}" srcOrd="0" destOrd="0" presId="urn:microsoft.com/office/officeart/2018/5/layout/IconCircleLabelList"/>
    <dgm:cxn modelId="{24FA5A30-F6BA-4691-AFD6-0B508AD41255}" type="presOf" srcId="{5AE9EA95-4DA8-4E8B-BA06-3E855E637945}" destId="{F6F471FF-1AFD-43E3-AB54-9CF58E5F1486}" srcOrd="0" destOrd="0" presId="urn:microsoft.com/office/officeart/2018/5/layout/IconCircleLabelList"/>
    <dgm:cxn modelId="{CBE72045-A0AD-4B2E-B158-4E27D526A833}" type="presOf" srcId="{0E79697B-E85B-4EB5-908B-07C5052909BA}" destId="{2081538F-A898-4904-915D-A202B3F923FE}" srcOrd="0" destOrd="0" presId="urn:microsoft.com/office/officeart/2018/5/layout/IconCircleLabelList"/>
    <dgm:cxn modelId="{5259F95B-7424-4DFD-90AD-962A2350651D}" srcId="{4D1136F7-15CF-4836-91F7-F8CAA631CF59}" destId="{5AE9EA95-4DA8-4E8B-BA06-3E855E637945}" srcOrd="1" destOrd="0" parTransId="{03186E93-27F0-4E32-A9AE-40F1E46A114B}" sibTransId="{843FB013-3AE1-4B44-B101-08812165C761}"/>
    <dgm:cxn modelId="{72E3D197-60CD-490B-BEB5-FF665FCB92CF}" srcId="{4D1136F7-15CF-4836-91F7-F8CAA631CF59}" destId="{0E79697B-E85B-4EB5-908B-07C5052909BA}" srcOrd="2" destOrd="0" parTransId="{AD81680F-419D-4F4E-B950-ECC5B727FB6C}" sibTransId="{3E14D043-B3C3-4F47-97F3-4349D76CD4F4}"/>
    <dgm:cxn modelId="{DCCF12DF-9F96-4A58-B98E-499BF5A9D816}" type="presOf" srcId="{4D1136F7-15CF-4836-91F7-F8CAA631CF59}" destId="{6E8B9ACC-1BAC-4EC1-B487-12CFE9E2B849}" srcOrd="0" destOrd="0" presId="urn:microsoft.com/office/officeart/2018/5/layout/IconCircleLabelList"/>
    <dgm:cxn modelId="{E70005E4-B401-4F87-A98F-8351F4D74D13}" srcId="{4D1136F7-15CF-4836-91F7-F8CAA631CF59}" destId="{23098F0D-3FC1-48AC-A9C2-DFD55CE0554A}" srcOrd="0" destOrd="0" parTransId="{FBA5D151-DE31-4B9F-B453-FC0C37233BF5}" sibTransId="{036FDF82-10A4-4C12-8EF0-C2ABDE4BCFCC}"/>
    <dgm:cxn modelId="{BC7A32D5-E0D1-48E5-ADBF-FFA9665B4724}" type="presParOf" srcId="{6E8B9ACC-1BAC-4EC1-B487-12CFE9E2B849}" destId="{20EB8BCB-5189-41B7-8591-8F6DC46FE0C3}" srcOrd="0" destOrd="0" presId="urn:microsoft.com/office/officeart/2018/5/layout/IconCircleLabelList"/>
    <dgm:cxn modelId="{711B1F73-9D1A-4F34-9971-C2DFC9CE22D9}" type="presParOf" srcId="{20EB8BCB-5189-41B7-8591-8F6DC46FE0C3}" destId="{7E7B6D87-22F6-4872-A8E2-C470BD0AF07A}" srcOrd="0" destOrd="0" presId="urn:microsoft.com/office/officeart/2018/5/layout/IconCircleLabelList"/>
    <dgm:cxn modelId="{D49EAE3E-6D78-41E6-B002-5A3CE401837E}" type="presParOf" srcId="{20EB8BCB-5189-41B7-8591-8F6DC46FE0C3}" destId="{1D7AAA03-48A1-4896-A4FF-5A03640286BC}" srcOrd="1" destOrd="0" presId="urn:microsoft.com/office/officeart/2018/5/layout/IconCircleLabelList"/>
    <dgm:cxn modelId="{FE3A36B9-ACE5-4025-9DBE-FCA8DCD1923C}" type="presParOf" srcId="{20EB8BCB-5189-41B7-8591-8F6DC46FE0C3}" destId="{30339ADB-052B-4EA5-9107-83A339A3C390}" srcOrd="2" destOrd="0" presId="urn:microsoft.com/office/officeart/2018/5/layout/IconCircleLabelList"/>
    <dgm:cxn modelId="{CDB02E64-7B4D-44D0-9ED6-D770F60C50DD}" type="presParOf" srcId="{20EB8BCB-5189-41B7-8591-8F6DC46FE0C3}" destId="{65BF2A40-1EED-4ACB-B291-B47724A740CF}" srcOrd="3" destOrd="0" presId="urn:microsoft.com/office/officeart/2018/5/layout/IconCircleLabelList"/>
    <dgm:cxn modelId="{2E49BFD2-9140-4F08-8C38-7EA6B21A7714}" type="presParOf" srcId="{6E8B9ACC-1BAC-4EC1-B487-12CFE9E2B849}" destId="{6864DF43-3CA2-4A8E-9A2E-EB46AD9FA85E}" srcOrd="1" destOrd="0" presId="urn:microsoft.com/office/officeart/2018/5/layout/IconCircleLabelList"/>
    <dgm:cxn modelId="{96D40D6D-20DB-48DD-9524-E3442B11A36F}" type="presParOf" srcId="{6E8B9ACC-1BAC-4EC1-B487-12CFE9E2B849}" destId="{D301DF08-20AF-4792-90D8-5FC45454DEFB}" srcOrd="2" destOrd="0" presId="urn:microsoft.com/office/officeart/2018/5/layout/IconCircleLabelList"/>
    <dgm:cxn modelId="{75B64FB6-6423-4592-B962-26110B528769}" type="presParOf" srcId="{D301DF08-20AF-4792-90D8-5FC45454DEFB}" destId="{EC3B1DBD-44C2-4586-821E-851424C76675}" srcOrd="0" destOrd="0" presId="urn:microsoft.com/office/officeart/2018/5/layout/IconCircleLabelList"/>
    <dgm:cxn modelId="{474C6C56-097D-4AEB-931C-2346042F61AA}" type="presParOf" srcId="{D301DF08-20AF-4792-90D8-5FC45454DEFB}" destId="{9D1F156D-7C17-4022-BD38-E0CBA66C1E40}" srcOrd="1" destOrd="0" presId="urn:microsoft.com/office/officeart/2018/5/layout/IconCircleLabelList"/>
    <dgm:cxn modelId="{38969953-B5D6-46FD-8029-E7C533C64F1D}" type="presParOf" srcId="{D301DF08-20AF-4792-90D8-5FC45454DEFB}" destId="{A4819B00-0F92-4F85-AACA-B7BE2EF24D0E}" srcOrd="2" destOrd="0" presId="urn:microsoft.com/office/officeart/2018/5/layout/IconCircleLabelList"/>
    <dgm:cxn modelId="{B996C742-51C6-4CA6-B4B2-E42852908940}" type="presParOf" srcId="{D301DF08-20AF-4792-90D8-5FC45454DEFB}" destId="{F6F471FF-1AFD-43E3-AB54-9CF58E5F1486}" srcOrd="3" destOrd="0" presId="urn:microsoft.com/office/officeart/2018/5/layout/IconCircleLabelList"/>
    <dgm:cxn modelId="{C405029E-E9F3-4EE1-B467-8B2E781DF328}" type="presParOf" srcId="{6E8B9ACC-1BAC-4EC1-B487-12CFE9E2B849}" destId="{DC4C6AEB-1C95-4A65-B580-61C538FBAD25}" srcOrd="3" destOrd="0" presId="urn:microsoft.com/office/officeart/2018/5/layout/IconCircleLabelList"/>
    <dgm:cxn modelId="{939CCC49-BA2E-4A9B-9822-6641B6B53250}" type="presParOf" srcId="{6E8B9ACC-1BAC-4EC1-B487-12CFE9E2B849}" destId="{65786A7F-32F9-4EDB-8A44-744B4CDF384D}" srcOrd="4" destOrd="0" presId="urn:microsoft.com/office/officeart/2018/5/layout/IconCircleLabelList"/>
    <dgm:cxn modelId="{D963C315-3C54-40DD-9FAE-7AB2A7007EB9}" type="presParOf" srcId="{65786A7F-32F9-4EDB-8A44-744B4CDF384D}" destId="{D1950475-1742-4592-B434-70DC0BCC21B9}" srcOrd="0" destOrd="0" presId="urn:microsoft.com/office/officeart/2018/5/layout/IconCircleLabelList"/>
    <dgm:cxn modelId="{1C3CC151-ABEF-4F60-BDF9-1684A1CBF861}" type="presParOf" srcId="{65786A7F-32F9-4EDB-8A44-744B4CDF384D}" destId="{A1A72ED4-4C4E-4947-9C05-BF6442B811AC}" srcOrd="1" destOrd="0" presId="urn:microsoft.com/office/officeart/2018/5/layout/IconCircleLabelList"/>
    <dgm:cxn modelId="{C53BB75D-91B6-4CDE-830A-B50B1BF34397}" type="presParOf" srcId="{65786A7F-32F9-4EDB-8A44-744B4CDF384D}" destId="{E70C6425-732F-4504-B9F9-30DC6A31A135}" srcOrd="2" destOrd="0" presId="urn:microsoft.com/office/officeart/2018/5/layout/IconCircleLabelList"/>
    <dgm:cxn modelId="{E7A87C00-883B-409B-ACA6-C1D242866A0E}" type="presParOf" srcId="{65786A7F-32F9-4EDB-8A44-744B4CDF384D}" destId="{2081538F-A898-4904-915D-A202B3F923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0B7204-1AE4-4972-B84E-6F66BA62EF6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A0A496-6C59-429B-9BB1-03C5A664675F}">
      <dgm:prSet/>
      <dgm:spPr/>
      <dgm:t>
        <a:bodyPr/>
        <a:lstStyle/>
        <a:p>
          <a:pPr>
            <a:defRPr cap="all"/>
          </a:pPr>
          <a:r>
            <a:rPr lang="en-CA" b="1" i="0"/>
            <a:t>Identify Challenges:</a:t>
          </a:r>
          <a:r>
            <a:rPr lang="en-CA" b="0" i="0"/>
            <a:t> Model convergence issues, ensuring realistic filter effects, user interface intuitiveness.</a:t>
          </a:r>
          <a:endParaRPr lang="en-US"/>
        </a:p>
      </dgm:t>
    </dgm:pt>
    <dgm:pt modelId="{64E21481-D072-4ED6-B3EB-5079175A58A5}" type="parTrans" cxnId="{D981EC2A-3848-458C-90C1-72E0FA8C0C80}">
      <dgm:prSet/>
      <dgm:spPr/>
      <dgm:t>
        <a:bodyPr/>
        <a:lstStyle/>
        <a:p>
          <a:endParaRPr lang="en-US"/>
        </a:p>
      </dgm:t>
    </dgm:pt>
    <dgm:pt modelId="{7220AA50-5960-4B0F-A599-EDA858F38AD7}" type="sibTrans" cxnId="{D981EC2A-3848-458C-90C1-72E0FA8C0C80}">
      <dgm:prSet/>
      <dgm:spPr/>
      <dgm:t>
        <a:bodyPr/>
        <a:lstStyle/>
        <a:p>
          <a:endParaRPr lang="en-US"/>
        </a:p>
      </dgm:t>
    </dgm:pt>
    <dgm:pt modelId="{4287B44C-55D3-4BD0-9BCE-680788F2CC3C}">
      <dgm:prSet/>
      <dgm:spPr/>
      <dgm:t>
        <a:bodyPr/>
        <a:lstStyle/>
        <a:p>
          <a:pPr>
            <a:defRPr cap="all"/>
          </a:pPr>
          <a:r>
            <a:rPr lang="en-CA" b="1" i="0"/>
            <a:t>Strategies:</a:t>
          </a:r>
          <a:r>
            <a:rPr lang="en-CA" b="0" i="0"/>
            <a:t> Regularly monitoring loss functions, using pre-trained models as a starting point, iterative design approach for the Streamlit app.</a:t>
          </a:r>
          <a:endParaRPr lang="en-US"/>
        </a:p>
      </dgm:t>
    </dgm:pt>
    <dgm:pt modelId="{8C582DE5-A216-4726-8606-E4C92FCF5D16}" type="parTrans" cxnId="{DAE50A09-41A6-46B0-A06F-341EB341D131}">
      <dgm:prSet/>
      <dgm:spPr/>
      <dgm:t>
        <a:bodyPr/>
        <a:lstStyle/>
        <a:p>
          <a:endParaRPr lang="en-US"/>
        </a:p>
      </dgm:t>
    </dgm:pt>
    <dgm:pt modelId="{EE621A9A-8C33-4F05-963F-E376609F06EF}" type="sibTrans" cxnId="{DAE50A09-41A6-46B0-A06F-341EB341D131}">
      <dgm:prSet/>
      <dgm:spPr/>
      <dgm:t>
        <a:bodyPr/>
        <a:lstStyle/>
        <a:p>
          <a:endParaRPr lang="en-US"/>
        </a:p>
      </dgm:t>
    </dgm:pt>
    <dgm:pt modelId="{9245DAA0-9A66-42A3-957F-A3E7D6F1BF98}">
      <dgm:prSet/>
      <dgm:spPr/>
      <dgm:t>
        <a:bodyPr/>
        <a:lstStyle/>
        <a:p>
          <a:pPr>
            <a:defRPr cap="all"/>
          </a:pPr>
          <a:r>
            <a:rPr lang="en-CA" b="1" i="0"/>
            <a:t>Backup Plans:</a:t>
          </a:r>
          <a:r>
            <a:rPr lang="en-CA" b="0" i="0"/>
            <a:t> Utilizing cloud-based GPUs for training, community forums for troubleshooting.</a:t>
          </a:r>
          <a:endParaRPr lang="en-US"/>
        </a:p>
      </dgm:t>
    </dgm:pt>
    <dgm:pt modelId="{455E5B94-B9CA-42BC-9F89-E1C122A74E6C}" type="parTrans" cxnId="{71C69E14-07C0-4CB3-AF38-7749465F9D39}">
      <dgm:prSet/>
      <dgm:spPr/>
      <dgm:t>
        <a:bodyPr/>
        <a:lstStyle/>
        <a:p>
          <a:endParaRPr lang="en-US"/>
        </a:p>
      </dgm:t>
    </dgm:pt>
    <dgm:pt modelId="{36E10421-B1D1-47CF-BE22-508A6DFC50B0}" type="sibTrans" cxnId="{71C69E14-07C0-4CB3-AF38-7749465F9D39}">
      <dgm:prSet/>
      <dgm:spPr/>
      <dgm:t>
        <a:bodyPr/>
        <a:lstStyle/>
        <a:p>
          <a:endParaRPr lang="en-US"/>
        </a:p>
      </dgm:t>
    </dgm:pt>
    <dgm:pt modelId="{20810067-A2E7-E14D-910E-3E6CB8DD415B}" type="pres">
      <dgm:prSet presAssocID="{AD0B7204-1AE4-4972-B84E-6F66BA62EF69}" presName="linear" presStyleCnt="0">
        <dgm:presLayoutVars>
          <dgm:animLvl val="lvl"/>
          <dgm:resizeHandles val="exact"/>
        </dgm:presLayoutVars>
      </dgm:prSet>
      <dgm:spPr/>
    </dgm:pt>
    <dgm:pt modelId="{9A664770-C948-8947-B599-1A84AFFE8915}" type="pres">
      <dgm:prSet presAssocID="{99A0A496-6C59-429B-9BB1-03C5A66467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330533-D107-0846-8512-F721FA8C8BA6}" type="pres">
      <dgm:prSet presAssocID="{7220AA50-5960-4B0F-A599-EDA858F38AD7}" presName="spacer" presStyleCnt="0"/>
      <dgm:spPr/>
    </dgm:pt>
    <dgm:pt modelId="{9924CC8A-AC1C-A746-BC16-FB86BD2232E5}" type="pres">
      <dgm:prSet presAssocID="{4287B44C-55D3-4BD0-9BCE-680788F2CC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DFE513-FEDE-A048-894F-42376D255EB3}" type="pres">
      <dgm:prSet presAssocID="{EE621A9A-8C33-4F05-963F-E376609F06EF}" presName="spacer" presStyleCnt="0"/>
      <dgm:spPr/>
    </dgm:pt>
    <dgm:pt modelId="{6C73957B-5A09-1A4C-BB54-94BE50A98908}" type="pres">
      <dgm:prSet presAssocID="{9245DAA0-9A66-42A3-957F-A3E7D6F1BF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E50A09-41A6-46B0-A06F-341EB341D131}" srcId="{AD0B7204-1AE4-4972-B84E-6F66BA62EF69}" destId="{4287B44C-55D3-4BD0-9BCE-680788F2CC3C}" srcOrd="1" destOrd="0" parTransId="{8C582DE5-A216-4726-8606-E4C92FCF5D16}" sibTransId="{EE621A9A-8C33-4F05-963F-E376609F06EF}"/>
    <dgm:cxn modelId="{71C69E14-07C0-4CB3-AF38-7749465F9D39}" srcId="{AD0B7204-1AE4-4972-B84E-6F66BA62EF69}" destId="{9245DAA0-9A66-42A3-957F-A3E7D6F1BF98}" srcOrd="2" destOrd="0" parTransId="{455E5B94-B9CA-42BC-9F89-E1C122A74E6C}" sibTransId="{36E10421-B1D1-47CF-BE22-508A6DFC50B0}"/>
    <dgm:cxn modelId="{FE0DA218-193F-724B-B1C0-47A07672037F}" type="presOf" srcId="{9245DAA0-9A66-42A3-957F-A3E7D6F1BF98}" destId="{6C73957B-5A09-1A4C-BB54-94BE50A98908}" srcOrd="0" destOrd="0" presId="urn:microsoft.com/office/officeart/2005/8/layout/vList2"/>
    <dgm:cxn modelId="{D981EC2A-3848-458C-90C1-72E0FA8C0C80}" srcId="{AD0B7204-1AE4-4972-B84E-6F66BA62EF69}" destId="{99A0A496-6C59-429B-9BB1-03C5A664675F}" srcOrd="0" destOrd="0" parTransId="{64E21481-D072-4ED6-B3EB-5079175A58A5}" sibTransId="{7220AA50-5960-4B0F-A599-EDA858F38AD7}"/>
    <dgm:cxn modelId="{F034107A-8746-4F45-9E91-580C44D535E2}" type="presOf" srcId="{4287B44C-55D3-4BD0-9BCE-680788F2CC3C}" destId="{9924CC8A-AC1C-A746-BC16-FB86BD2232E5}" srcOrd="0" destOrd="0" presId="urn:microsoft.com/office/officeart/2005/8/layout/vList2"/>
    <dgm:cxn modelId="{886DEC88-EDAE-C243-9B11-540BA44EF909}" type="presOf" srcId="{99A0A496-6C59-429B-9BB1-03C5A664675F}" destId="{9A664770-C948-8947-B599-1A84AFFE8915}" srcOrd="0" destOrd="0" presId="urn:microsoft.com/office/officeart/2005/8/layout/vList2"/>
    <dgm:cxn modelId="{FD2DAAAF-A334-DA45-9962-CE7CC055DDA7}" type="presOf" srcId="{AD0B7204-1AE4-4972-B84E-6F66BA62EF69}" destId="{20810067-A2E7-E14D-910E-3E6CB8DD415B}" srcOrd="0" destOrd="0" presId="urn:microsoft.com/office/officeart/2005/8/layout/vList2"/>
    <dgm:cxn modelId="{2E7D3826-7635-0446-8DE5-D6BC7EDF79FC}" type="presParOf" srcId="{20810067-A2E7-E14D-910E-3E6CB8DD415B}" destId="{9A664770-C948-8947-B599-1A84AFFE8915}" srcOrd="0" destOrd="0" presId="urn:microsoft.com/office/officeart/2005/8/layout/vList2"/>
    <dgm:cxn modelId="{F8A0F83C-A14B-0549-A8D8-ECA56B01F7E7}" type="presParOf" srcId="{20810067-A2E7-E14D-910E-3E6CB8DD415B}" destId="{C7330533-D107-0846-8512-F721FA8C8BA6}" srcOrd="1" destOrd="0" presId="urn:microsoft.com/office/officeart/2005/8/layout/vList2"/>
    <dgm:cxn modelId="{BA324BFD-A2EB-2A4D-9E61-CF40DE540A9A}" type="presParOf" srcId="{20810067-A2E7-E14D-910E-3E6CB8DD415B}" destId="{9924CC8A-AC1C-A746-BC16-FB86BD2232E5}" srcOrd="2" destOrd="0" presId="urn:microsoft.com/office/officeart/2005/8/layout/vList2"/>
    <dgm:cxn modelId="{04A7A006-8A00-944A-BC01-253DBD39CD97}" type="presParOf" srcId="{20810067-A2E7-E14D-910E-3E6CB8DD415B}" destId="{85DFE513-FEDE-A048-894F-42376D255EB3}" srcOrd="3" destOrd="0" presId="urn:microsoft.com/office/officeart/2005/8/layout/vList2"/>
    <dgm:cxn modelId="{60185CBC-7B16-7643-9D1F-3694E2CAA821}" type="presParOf" srcId="{20810067-A2E7-E14D-910E-3E6CB8DD415B}" destId="{6C73957B-5A09-1A4C-BB54-94BE50A989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1BF5C7-C82F-4333-861D-080DE7C6FF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54F46-CDE5-40C1-8709-236F1F51238C}">
      <dgm:prSet/>
      <dgm:spPr/>
      <dgm:t>
        <a:bodyPr/>
        <a:lstStyle/>
        <a:p>
          <a:r>
            <a:rPr lang="en-CA" b="1" i="0"/>
            <a:t>Immediate Actions:</a:t>
          </a:r>
          <a:r>
            <a:rPr lang="en-CA" b="0" i="0"/>
            <a:t> Finalize the GAN model training, begin user testing of the Streamlit app.</a:t>
          </a:r>
          <a:endParaRPr lang="en-US"/>
        </a:p>
      </dgm:t>
    </dgm:pt>
    <dgm:pt modelId="{79E1C4DD-9214-4CB6-9411-A7D7B018A3C2}" type="parTrans" cxnId="{6ABF1F88-418A-4FBD-8931-20CDDC2DB899}">
      <dgm:prSet/>
      <dgm:spPr/>
      <dgm:t>
        <a:bodyPr/>
        <a:lstStyle/>
        <a:p>
          <a:endParaRPr lang="en-US"/>
        </a:p>
      </dgm:t>
    </dgm:pt>
    <dgm:pt modelId="{39BDEA6B-E695-4B89-B64F-E0BF1AB3A3CB}" type="sibTrans" cxnId="{6ABF1F88-418A-4FBD-8931-20CDDC2DB899}">
      <dgm:prSet/>
      <dgm:spPr/>
      <dgm:t>
        <a:bodyPr/>
        <a:lstStyle/>
        <a:p>
          <a:endParaRPr lang="en-US"/>
        </a:p>
      </dgm:t>
    </dgm:pt>
    <dgm:pt modelId="{914C6AA5-714E-4C77-9B93-3117CBAD2E7C}">
      <dgm:prSet/>
      <dgm:spPr/>
      <dgm:t>
        <a:bodyPr/>
        <a:lstStyle/>
        <a:p>
          <a:r>
            <a:rPr lang="en-CA" b="1" i="0"/>
            <a:t>Timeline:</a:t>
          </a:r>
          <a:r>
            <a:rPr lang="en-CA" b="0" i="0"/>
            <a:t> 1-2 months for initial deployment, ongoing updates based on user feedback and new advancements in GAN research.</a:t>
          </a:r>
          <a:endParaRPr lang="en-US"/>
        </a:p>
      </dgm:t>
    </dgm:pt>
    <dgm:pt modelId="{993605EC-2E42-4AC3-8982-034195E6DA55}" type="parTrans" cxnId="{6830EDE4-3E15-4332-8BA0-74C7A5F03286}">
      <dgm:prSet/>
      <dgm:spPr/>
      <dgm:t>
        <a:bodyPr/>
        <a:lstStyle/>
        <a:p>
          <a:endParaRPr lang="en-US"/>
        </a:p>
      </dgm:t>
    </dgm:pt>
    <dgm:pt modelId="{2217ECD1-137B-4BD3-A5B1-369E43B8573C}" type="sibTrans" cxnId="{6830EDE4-3E15-4332-8BA0-74C7A5F03286}">
      <dgm:prSet/>
      <dgm:spPr/>
      <dgm:t>
        <a:bodyPr/>
        <a:lstStyle/>
        <a:p>
          <a:endParaRPr lang="en-US"/>
        </a:p>
      </dgm:t>
    </dgm:pt>
    <dgm:pt modelId="{D2A4B6BA-6AD1-DA47-8176-2785421A9B37}" type="pres">
      <dgm:prSet presAssocID="{A71BF5C7-C82F-4333-861D-080DE7C6FF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D5F6FC-8D22-2748-B916-238C68364839}" type="pres">
      <dgm:prSet presAssocID="{3F754F46-CDE5-40C1-8709-236F1F51238C}" presName="hierRoot1" presStyleCnt="0"/>
      <dgm:spPr/>
    </dgm:pt>
    <dgm:pt modelId="{14A10F4F-82F6-9749-84C8-685614FA7C40}" type="pres">
      <dgm:prSet presAssocID="{3F754F46-CDE5-40C1-8709-236F1F51238C}" presName="composite" presStyleCnt="0"/>
      <dgm:spPr/>
    </dgm:pt>
    <dgm:pt modelId="{88886F5E-6B61-1847-9BDD-3B74E5EB504A}" type="pres">
      <dgm:prSet presAssocID="{3F754F46-CDE5-40C1-8709-236F1F51238C}" presName="background" presStyleLbl="node0" presStyleIdx="0" presStyleCnt="2"/>
      <dgm:spPr/>
    </dgm:pt>
    <dgm:pt modelId="{DE0BA4C2-CBDC-934B-AACA-F2D84078132E}" type="pres">
      <dgm:prSet presAssocID="{3F754F46-CDE5-40C1-8709-236F1F51238C}" presName="text" presStyleLbl="fgAcc0" presStyleIdx="0" presStyleCnt="2">
        <dgm:presLayoutVars>
          <dgm:chPref val="3"/>
        </dgm:presLayoutVars>
      </dgm:prSet>
      <dgm:spPr/>
    </dgm:pt>
    <dgm:pt modelId="{CBC0207E-AFEB-4346-AEF0-1FCD528AB17A}" type="pres">
      <dgm:prSet presAssocID="{3F754F46-CDE5-40C1-8709-236F1F51238C}" presName="hierChild2" presStyleCnt="0"/>
      <dgm:spPr/>
    </dgm:pt>
    <dgm:pt modelId="{9C01E883-D8F5-9042-9D18-6EC9D025C77C}" type="pres">
      <dgm:prSet presAssocID="{914C6AA5-714E-4C77-9B93-3117CBAD2E7C}" presName="hierRoot1" presStyleCnt="0"/>
      <dgm:spPr/>
    </dgm:pt>
    <dgm:pt modelId="{5DB87743-F19D-D944-8159-7753964C5C78}" type="pres">
      <dgm:prSet presAssocID="{914C6AA5-714E-4C77-9B93-3117CBAD2E7C}" presName="composite" presStyleCnt="0"/>
      <dgm:spPr/>
    </dgm:pt>
    <dgm:pt modelId="{6E497D12-7B96-1A47-8594-63FE14AC63B1}" type="pres">
      <dgm:prSet presAssocID="{914C6AA5-714E-4C77-9B93-3117CBAD2E7C}" presName="background" presStyleLbl="node0" presStyleIdx="1" presStyleCnt="2"/>
      <dgm:spPr/>
    </dgm:pt>
    <dgm:pt modelId="{F4E86F06-8E0B-564B-8921-2DBD2674915E}" type="pres">
      <dgm:prSet presAssocID="{914C6AA5-714E-4C77-9B93-3117CBAD2E7C}" presName="text" presStyleLbl="fgAcc0" presStyleIdx="1" presStyleCnt="2">
        <dgm:presLayoutVars>
          <dgm:chPref val="3"/>
        </dgm:presLayoutVars>
      </dgm:prSet>
      <dgm:spPr/>
    </dgm:pt>
    <dgm:pt modelId="{AFB20EC3-7799-0641-9B43-A95D17D0A6B4}" type="pres">
      <dgm:prSet presAssocID="{914C6AA5-714E-4C77-9B93-3117CBAD2E7C}" presName="hierChild2" presStyleCnt="0"/>
      <dgm:spPr/>
    </dgm:pt>
  </dgm:ptLst>
  <dgm:cxnLst>
    <dgm:cxn modelId="{E2B1E957-6404-2C4B-8EE0-060EFD1E2D25}" type="presOf" srcId="{914C6AA5-714E-4C77-9B93-3117CBAD2E7C}" destId="{F4E86F06-8E0B-564B-8921-2DBD2674915E}" srcOrd="0" destOrd="0" presId="urn:microsoft.com/office/officeart/2005/8/layout/hierarchy1"/>
    <dgm:cxn modelId="{EDE4235F-1F62-684B-9E43-CBB4598EDAE1}" type="presOf" srcId="{3F754F46-CDE5-40C1-8709-236F1F51238C}" destId="{DE0BA4C2-CBDC-934B-AACA-F2D84078132E}" srcOrd="0" destOrd="0" presId="urn:microsoft.com/office/officeart/2005/8/layout/hierarchy1"/>
    <dgm:cxn modelId="{6ABF1F88-418A-4FBD-8931-20CDDC2DB899}" srcId="{A71BF5C7-C82F-4333-861D-080DE7C6FFB8}" destId="{3F754F46-CDE5-40C1-8709-236F1F51238C}" srcOrd="0" destOrd="0" parTransId="{79E1C4DD-9214-4CB6-9411-A7D7B018A3C2}" sibTransId="{39BDEA6B-E695-4B89-B64F-E0BF1AB3A3CB}"/>
    <dgm:cxn modelId="{7317A0CA-30CA-AF40-8EC9-1DFF856B961D}" type="presOf" srcId="{A71BF5C7-C82F-4333-861D-080DE7C6FFB8}" destId="{D2A4B6BA-6AD1-DA47-8176-2785421A9B37}" srcOrd="0" destOrd="0" presId="urn:microsoft.com/office/officeart/2005/8/layout/hierarchy1"/>
    <dgm:cxn modelId="{6830EDE4-3E15-4332-8BA0-74C7A5F03286}" srcId="{A71BF5C7-C82F-4333-861D-080DE7C6FFB8}" destId="{914C6AA5-714E-4C77-9B93-3117CBAD2E7C}" srcOrd="1" destOrd="0" parTransId="{993605EC-2E42-4AC3-8982-034195E6DA55}" sibTransId="{2217ECD1-137B-4BD3-A5B1-369E43B8573C}"/>
    <dgm:cxn modelId="{597529A1-A8A0-F446-A2C1-E4F2A5D30F36}" type="presParOf" srcId="{D2A4B6BA-6AD1-DA47-8176-2785421A9B37}" destId="{6CD5F6FC-8D22-2748-B916-238C68364839}" srcOrd="0" destOrd="0" presId="urn:microsoft.com/office/officeart/2005/8/layout/hierarchy1"/>
    <dgm:cxn modelId="{AEC28AB7-5F31-854A-9D88-FF1FAA460789}" type="presParOf" srcId="{6CD5F6FC-8D22-2748-B916-238C68364839}" destId="{14A10F4F-82F6-9749-84C8-685614FA7C40}" srcOrd="0" destOrd="0" presId="urn:microsoft.com/office/officeart/2005/8/layout/hierarchy1"/>
    <dgm:cxn modelId="{EAED4984-057A-6346-9BB3-D95EA44341CF}" type="presParOf" srcId="{14A10F4F-82F6-9749-84C8-685614FA7C40}" destId="{88886F5E-6B61-1847-9BDD-3B74E5EB504A}" srcOrd="0" destOrd="0" presId="urn:microsoft.com/office/officeart/2005/8/layout/hierarchy1"/>
    <dgm:cxn modelId="{1E7AFF8D-CA77-3E43-912C-F72B719A8E14}" type="presParOf" srcId="{14A10F4F-82F6-9749-84C8-685614FA7C40}" destId="{DE0BA4C2-CBDC-934B-AACA-F2D84078132E}" srcOrd="1" destOrd="0" presId="urn:microsoft.com/office/officeart/2005/8/layout/hierarchy1"/>
    <dgm:cxn modelId="{12C38FA2-E778-2340-9313-D564FF269915}" type="presParOf" srcId="{6CD5F6FC-8D22-2748-B916-238C68364839}" destId="{CBC0207E-AFEB-4346-AEF0-1FCD528AB17A}" srcOrd="1" destOrd="0" presId="urn:microsoft.com/office/officeart/2005/8/layout/hierarchy1"/>
    <dgm:cxn modelId="{7FC1F368-0620-7E4A-B5C3-84B8E51214D7}" type="presParOf" srcId="{D2A4B6BA-6AD1-DA47-8176-2785421A9B37}" destId="{9C01E883-D8F5-9042-9D18-6EC9D025C77C}" srcOrd="1" destOrd="0" presId="urn:microsoft.com/office/officeart/2005/8/layout/hierarchy1"/>
    <dgm:cxn modelId="{A1A2F9DD-60B1-6645-910F-9E36FF2231EE}" type="presParOf" srcId="{9C01E883-D8F5-9042-9D18-6EC9D025C77C}" destId="{5DB87743-F19D-D944-8159-7753964C5C78}" srcOrd="0" destOrd="0" presId="urn:microsoft.com/office/officeart/2005/8/layout/hierarchy1"/>
    <dgm:cxn modelId="{3A9E4C89-E07F-2246-9AD7-3E77877B9CF5}" type="presParOf" srcId="{5DB87743-F19D-D944-8159-7753964C5C78}" destId="{6E497D12-7B96-1A47-8594-63FE14AC63B1}" srcOrd="0" destOrd="0" presId="urn:microsoft.com/office/officeart/2005/8/layout/hierarchy1"/>
    <dgm:cxn modelId="{2343BD5C-6C90-3A4E-A22F-39725BA4EDDD}" type="presParOf" srcId="{5DB87743-F19D-D944-8159-7753964C5C78}" destId="{F4E86F06-8E0B-564B-8921-2DBD2674915E}" srcOrd="1" destOrd="0" presId="urn:microsoft.com/office/officeart/2005/8/layout/hierarchy1"/>
    <dgm:cxn modelId="{AC060FCA-C71E-B846-84DE-C0B013801570}" type="presParOf" srcId="{9C01E883-D8F5-9042-9D18-6EC9D025C77C}" destId="{AFB20EC3-7799-0641-9B43-A95D17D0A6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E2F2-7DAB-4384-8E5C-F0A6EA435804}">
      <dsp:nvSpPr>
        <dsp:cNvPr id="0" name=""/>
        <dsp:cNvSpPr/>
      </dsp:nvSpPr>
      <dsp:spPr>
        <a:xfrm>
          <a:off x="299854" y="1735958"/>
          <a:ext cx="723564" cy="723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B43D-17B5-4E5D-B070-0F5B9B6CB6BB}">
      <dsp:nvSpPr>
        <dsp:cNvPr id="0" name=""/>
        <dsp:cNvSpPr/>
      </dsp:nvSpPr>
      <dsp:spPr>
        <a:xfrm>
          <a:off x="451802" y="1887906"/>
          <a:ext cx="419667" cy="419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B892A-DBC6-4001-AFC5-DE5A0004CF5A}">
      <dsp:nvSpPr>
        <dsp:cNvPr id="0" name=""/>
        <dsp:cNvSpPr/>
      </dsp:nvSpPr>
      <dsp:spPr>
        <a:xfrm>
          <a:off x="1178468" y="1735958"/>
          <a:ext cx="1705544" cy="723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Purpose</a:t>
          </a:r>
          <a:r>
            <a:rPr lang="en-CA" sz="1100" b="0" i="0" kern="1200"/>
            <a:t>: Designed for image-to-image translation tasks where paired examples are not available. It can transform an image from one domain to another without needing a one-to-one mapping between the source and target domain.</a:t>
          </a:r>
          <a:endParaRPr lang="en-US" sz="1100" kern="1200"/>
        </a:p>
      </dsp:txBody>
      <dsp:txXfrm>
        <a:off x="1178468" y="1735958"/>
        <a:ext cx="1705544" cy="723564"/>
      </dsp:txXfrm>
    </dsp:sp>
    <dsp:sp modelId="{2FC9C763-CBD7-4B00-85B4-8B8333051199}">
      <dsp:nvSpPr>
        <dsp:cNvPr id="0" name=""/>
        <dsp:cNvSpPr/>
      </dsp:nvSpPr>
      <dsp:spPr>
        <a:xfrm>
          <a:off x="3181191" y="1735958"/>
          <a:ext cx="723564" cy="723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2F419-2BD5-4968-B1DB-95983E70594F}">
      <dsp:nvSpPr>
        <dsp:cNvPr id="0" name=""/>
        <dsp:cNvSpPr/>
      </dsp:nvSpPr>
      <dsp:spPr>
        <a:xfrm>
          <a:off x="3333139" y="1887906"/>
          <a:ext cx="419667" cy="419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BB59D-FEF8-43D6-AA45-0816E9BB8E10}">
      <dsp:nvSpPr>
        <dsp:cNvPr id="0" name=""/>
        <dsp:cNvSpPr/>
      </dsp:nvSpPr>
      <dsp:spPr>
        <a:xfrm>
          <a:off x="4059805" y="1735958"/>
          <a:ext cx="1705544" cy="723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How it works</a:t>
          </a:r>
          <a:r>
            <a:rPr lang="en-CA" sz="1100" b="0" i="0" kern="1200"/>
            <a:t>: CycleGAN uses two generator networks and two discriminator networks. The key idea is the introduction of a cycle consistency loss that ensures the original image can be reconstructed after a round-trip translation (source to target to source again). This helps in learning a meaningful translation without paired data.</a:t>
          </a:r>
          <a:endParaRPr lang="en-US" sz="1100" kern="1200"/>
        </a:p>
      </dsp:txBody>
      <dsp:txXfrm>
        <a:off x="4059805" y="1735958"/>
        <a:ext cx="1705544" cy="723564"/>
      </dsp:txXfrm>
    </dsp:sp>
    <dsp:sp modelId="{43DC7127-C6B0-4FAD-AC84-0FC030F0CADD}">
      <dsp:nvSpPr>
        <dsp:cNvPr id="0" name=""/>
        <dsp:cNvSpPr/>
      </dsp:nvSpPr>
      <dsp:spPr>
        <a:xfrm>
          <a:off x="6062528" y="1735958"/>
          <a:ext cx="723564" cy="723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4A2C6-EAF8-4914-9BF5-E4F3D9C1E602}">
      <dsp:nvSpPr>
        <dsp:cNvPr id="0" name=""/>
        <dsp:cNvSpPr/>
      </dsp:nvSpPr>
      <dsp:spPr>
        <a:xfrm>
          <a:off x="6214476" y="1887906"/>
          <a:ext cx="419667" cy="419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24BA1-B283-41D7-BE43-53AD3E813850}">
      <dsp:nvSpPr>
        <dsp:cNvPr id="0" name=""/>
        <dsp:cNvSpPr/>
      </dsp:nvSpPr>
      <dsp:spPr>
        <a:xfrm>
          <a:off x="6941142" y="1735958"/>
          <a:ext cx="1705544" cy="723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i="0" kern="1200"/>
            <a:t>Applications</a:t>
          </a:r>
          <a:r>
            <a:rPr lang="en-CA" sz="1100" b="0" i="0" kern="1200"/>
            <a:t>: Translating photographs into paintings, changing seasons in landscape photos, and transforming horses into zebras.</a:t>
          </a:r>
          <a:endParaRPr lang="en-US" sz="1100" kern="1200"/>
        </a:p>
      </dsp:txBody>
      <dsp:txXfrm>
        <a:off x="6941142" y="1735958"/>
        <a:ext cx="1705544" cy="723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455CC-37E6-EE44-9E79-B9129816ACF6}">
      <dsp:nvSpPr>
        <dsp:cNvPr id="0" name=""/>
        <dsp:cNvSpPr/>
      </dsp:nvSpPr>
      <dsp:spPr>
        <a:xfrm>
          <a:off x="0" y="76080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15139-553A-6140-81EB-BA16B5B07FE2}">
      <dsp:nvSpPr>
        <dsp:cNvPr id="0" name=""/>
        <dsp:cNvSpPr/>
      </dsp:nvSpPr>
      <dsp:spPr>
        <a:xfrm>
          <a:off x="309562" y="1054892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GAN filters are used in various applications for their ability to generate high-quality, realistic images and translate images from one domain to another. Here are a few reasons why GAN filters are widely used:</a:t>
          </a:r>
          <a:endParaRPr lang="en-US" sz="1500" kern="1200"/>
        </a:p>
      </dsp:txBody>
      <dsp:txXfrm>
        <a:off x="361379" y="1106709"/>
        <a:ext cx="2682428" cy="1665515"/>
      </dsp:txXfrm>
    </dsp:sp>
    <dsp:sp modelId="{84A19901-2EB4-1246-9AB9-B767BCF9C108}">
      <dsp:nvSpPr>
        <dsp:cNvPr id="0" name=""/>
        <dsp:cNvSpPr/>
      </dsp:nvSpPr>
      <dsp:spPr>
        <a:xfrm>
          <a:off x="3405187" y="76080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9D7B4E-E2B3-7846-8401-92FC0A1251EF}">
      <dsp:nvSpPr>
        <dsp:cNvPr id="0" name=""/>
        <dsp:cNvSpPr/>
      </dsp:nvSpPr>
      <dsp:spPr>
        <a:xfrm>
          <a:off x="3714749" y="1054892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Data Augmentation</a:t>
          </a:r>
          <a:r>
            <a:rPr lang="en-CA" sz="1500" b="0" i="0" kern="1200"/>
            <a:t>: They can generate new data instances for training models, especially useful in domains where data is scarce.</a:t>
          </a:r>
          <a:endParaRPr lang="en-US" sz="1500" kern="1200"/>
        </a:p>
      </dsp:txBody>
      <dsp:txXfrm>
        <a:off x="3766566" y="1106709"/>
        <a:ext cx="2682428" cy="1665515"/>
      </dsp:txXfrm>
    </dsp:sp>
    <dsp:sp modelId="{2D67AF6E-41E3-0C4E-ADEC-6823E15BDB05}">
      <dsp:nvSpPr>
        <dsp:cNvPr id="0" name=""/>
        <dsp:cNvSpPr/>
      </dsp:nvSpPr>
      <dsp:spPr>
        <a:xfrm>
          <a:off x="6810374" y="76080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4107B-0AD9-3243-ABAE-62336205E35C}">
      <dsp:nvSpPr>
        <dsp:cNvPr id="0" name=""/>
        <dsp:cNvSpPr/>
      </dsp:nvSpPr>
      <dsp:spPr>
        <a:xfrm>
          <a:off x="7119936" y="1054892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Image-to-Image Translation</a:t>
          </a:r>
          <a:r>
            <a:rPr lang="en-CA" sz="1500" b="0" i="0" kern="1200"/>
            <a:t>: They can translate images from one domain to another, useful in applications like photo enhancement, style transfer, and creating photorealistic images from sketches.</a:t>
          </a:r>
          <a:endParaRPr lang="en-US" sz="1500" kern="1200"/>
        </a:p>
      </dsp:txBody>
      <dsp:txXfrm>
        <a:off x="7171753" y="1106709"/>
        <a:ext cx="2682428" cy="1665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B3F9A-0244-3B4A-9239-49B1BF0C44F4}">
      <dsp:nvSpPr>
        <dsp:cNvPr id="0" name=""/>
        <dsp:cNvSpPr/>
      </dsp:nvSpPr>
      <dsp:spPr>
        <a:xfrm>
          <a:off x="3204093" y="721816"/>
          <a:ext cx="555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537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7129" y="764606"/>
        <a:ext cx="29298" cy="5859"/>
      </dsp:txXfrm>
    </dsp:sp>
    <dsp:sp modelId="{5625072C-24FF-DC48-8461-9AA318FED8D5}">
      <dsp:nvSpPr>
        <dsp:cNvPr id="0" name=""/>
        <dsp:cNvSpPr/>
      </dsp:nvSpPr>
      <dsp:spPr>
        <a:xfrm>
          <a:off x="658196" y="3227"/>
          <a:ext cx="2547697" cy="1528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39" tIns="131041" rIns="124839" bIns="13104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i="0" kern="1200"/>
            <a:t>Phase 1:</a:t>
          </a:r>
          <a:r>
            <a:rPr lang="en-CA" sz="1700" b="0" i="0" kern="1200"/>
            <a:t> Initial Preparations - Setting up Python environment, understanding PyTorch and Streamlit basics.</a:t>
          </a:r>
          <a:endParaRPr lang="en-US" sz="1700" kern="1200"/>
        </a:p>
      </dsp:txBody>
      <dsp:txXfrm>
        <a:off x="658196" y="3227"/>
        <a:ext cx="2547697" cy="1528618"/>
      </dsp:txXfrm>
    </dsp:sp>
    <dsp:sp modelId="{FDB7F895-31E1-A449-A163-ABBF204EBAB4}">
      <dsp:nvSpPr>
        <dsp:cNvPr id="0" name=""/>
        <dsp:cNvSpPr/>
      </dsp:nvSpPr>
      <dsp:spPr>
        <a:xfrm>
          <a:off x="6337761" y="721816"/>
          <a:ext cx="555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537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0797" y="764606"/>
        <a:ext cx="29298" cy="5859"/>
      </dsp:txXfrm>
    </dsp:sp>
    <dsp:sp modelId="{765B9E65-2F33-544B-AFC9-0B27FFE3D4E7}">
      <dsp:nvSpPr>
        <dsp:cNvPr id="0" name=""/>
        <dsp:cNvSpPr/>
      </dsp:nvSpPr>
      <dsp:spPr>
        <a:xfrm>
          <a:off x="3791863" y="3227"/>
          <a:ext cx="2547697" cy="1528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39" tIns="131041" rIns="124839" bIns="13104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i="0" kern="1200"/>
            <a:t>Phase 2:</a:t>
          </a:r>
          <a:r>
            <a:rPr lang="en-CA" sz="1700" b="0" i="0" kern="1200"/>
            <a:t> Development - Designing and training the GAN models for image filtering.</a:t>
          </a:r>
          <a:endParaRPr lang="en-US" sz="1700" kern="1200"/>
        </a:p>
      </dsp:txBody>
      <dsp:txXfrm>
        <a:off x="3791863" y="3227"/>
        <a:ext cx="2547697" cy="1528618"/>
      </dsp:txXfrm>
    </dsp:sp>
    <dsp:sp modelId="{663179AE-E1BE-6349-8BD9-CCEB053847C7}">
      <dsp:nvSpPr>
        <dsp:cNvPr id="0" name=""/>
        <dsp:cNvSpPr/>
      </dsp:nvSpPr>
      <dsp:spPr>
        <a:xfrm>
          <a:off x="1932044" y="1530045"/>
          <a:ext cx="6267335" cy="555370"/>
        </a:xfrm>
        <a:custGeom>
          <a:avLst/>
          <a:gdLst/>
          <a:ahLst/>
          <a:cxnLst/>
          <a:rect l="0" t="0" r="0" b="0"/>
          <a:pathLst>
            <a:path>
              <a:moveTo>
                <a:pt x="6267335" y="0"/>
              </a:moveTo>
              <a:lnTo>
                <a:pt x="6267335" y="294785"/>
              </a:lnTo>
              <a:lnTo>
                <a:pt x="0" y="294785"/>
              </a:lnTo>
              <a:lnTo>
                <a:pt x="0" y="55537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8345" y="1804801"/>
        <a:ext cx="314733" cy="5859"/>
      </dsp:txXfrm>
    </dsp:sp>
    <dsp:sp modelId="{BB9BE04E-E333-0C4F-9636-B6DE193B5FA6}">
      <dsp:nvSpPr>
        <dsp:cNvPr id="0" name=""/>
        <dsp:cNvSpPr/>
      </dsp:nvSpPr>
      <dsp:spPr>
        <a:xfrm>
          <a:off x="6925531" y="3227"/>
          <a:ext cx="2547697" cy="1528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39" tIns="131041" rIns="124839" bIns="13104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i="0" kern="1200"/>
            <a:t>Phase 3:</a:t>
          </a:r>
          <a:r>
            <a:rPr lang="en-CA" sz="1700" b="0" i="0" kern="1200"/>
            <a:t> Testing &amp; Refinement - Evaluating filter effects, fine-tuning models.</a:t>
          </a:r>
          <a:endParaRPr lang="en-US" sz="1700" kern="1200"/>
        </a:p>
      </dsp:txBody>
      <dsp:txXfrm>
        <a:off x="6925531" y="3227"/>
        <a:ext cx="2547697" cy="1528618"/>
      </dsp:txXfrm>
    </dsp:sp>
    <dsp:sp modelId="{36A388AE-101E-DF4D-B158-EDB1BA959BED}">
      <dsp:nvSpPr>
        <dsp:cNvPr id="0" name=""/>
        <dsp:cNvSpPr/>
      </dsp:nvSpPr>
      <dsp:spPr>
        <a:xfrm>
          <a:off x="658196" y="2117816"/>
          <a:ext cx="2547697" cy="1528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39" tIns="131041" rIns="124839" bIns="13104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i="0" kern="1200"/>
            <a:t>Phase 4:</a:t>
          </a:r>
          <a:r>
            <a:rPr lang="en-CA" sz="1700" b="0" i="0" kern="1200"/>
            <a:t> Deployment &amp; Future Work - Integrating with Streamlit for user interaction, planning for additional filter styles.</a:t>
          </a:r>
          <a:endParaRPr lang="en-US" sz="1700" kern="1200"/>
        </a:p>
      </dsp:txBody>
      <dsp:txXfrm>
        <a:off x="658196" y="2117816"/>
        <a:ext cx="2547697" cy="1528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B6D87-22F6-4872-A8E2-C470BD0AF07A}">
      <dsp:nvSpPr>
        <dsp:cNvPr id="0" name=""/>
        <dsp:cNvSpPr/>
      </dsp:nvSpPr>
      <dsp:spPr>
        <a:xfrm>
          <a:off x="653462" y="20483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AAA03-48A1-4896-A4FF-5A03640286BC}">
      <dsp:nvSpPr>
        <dsp:cNvPr id="0" name=""/>
        <dsp:cNvSpPr/>
      </dsp:nvSpPr>
      <dsp:spPr>
        <a:xfrm>
          <a:off x="1041025" y="59239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F2A40-1EED-4ACB-B291-B47724A740CF}">
      <dsp:nvSpPr>
        <dsp:cNvPr id="0" name=""/>
        <dsp:cNvSpPr/>
      </dsp:nvSpPr>
      <dsp:spPr>
        <a:xfrm>
          <a:off x="72118" y="2589831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Approach:</a:t>
          </a:r>
          <a:r>
            <a:rPr lang="en-CA" sz="1100" b="0" i="0" kern="1200"/>
            <a:t> Utilizing PyTorch for model development due to its dynamic computation graph and efficient memory usage.</a:t>
          </a:r>
          <a:endParaRPr lang="en-US" sz="1100" kern="1200"/>
        </a:p>
      </dsp:txBody>
      <dsp:txXfrm>
        <a:off x="72118" y="2589831"/>
        <a:ext cx="2981250" cy="855000"/>
      </dsp:txXfrm>
    </dsp:sp>
    <dsp:sp modelId="{EC3B1DBD-44C2-4586-821E-851424C76675}">
      <dsp:nvSpPr>
        <dsp:cNvPr id="0" name=""/>
        <dsp:cNvSpPr/>
      </dsp:nvSpPr>
      <dsp:spPr>
        <a:xfrm>
          <a:off x="4156431" y="20483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F156D-7C17-4022-BD38-E0CBA66C1E40}">
      <dsp:nvSpPr>
        <dsp:cNvPr id="0" name=""/>
        <dsp:cNvSpPr/>
      </dsp:nvSpPr>
      <dsp:spPr>
        <a:xfrm>
          <a:off x="4543993" y="59239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471FF-1AFD-43E3-AB54-9CF58E5F1486}">
      <dsp:nvSpPr>
        <dsp:cNvPr id="0" name=""/>
        <dsp:cNvSpPr/>
      </dsp:nvSpPr>
      <dsp:spPr>
        <a:xfrm>
          <a:off x="3575087" y="2589831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Implementation:</a:t>
          </a:r>
          <a:r>
            <a:rPr lang="en-CA" sz="1100" b="0" i="0" kern="1200"/>
            <a:t> Building a GAN with PyTorch where the generator creates images and the discriminator assesses them. Integrating the model with Streamlit for an interactive user interface.</a:t>
          </a:r>
          <a:endParaRPr lang="en-US" sz="1100" kern="1200"/>
        </a:p>
      </dsp:txBody>
      <dsp:txXfrm>
        <a:off x="3575087" y="2589831"/>
        <a:ext cx="2981250" cy="855000"/>
      </dsp:txXfrm>
    </dsp:sp>
    <dsp:sp modelId="{D1950475-1742-4592-B434-70DC0BCC21B9}">
      <dsp:nvSpPr>
        <dsp:cNvPr id="0" name=""/>
        <dsp:cNvSpPr/>
      </dsp:nvSpPr>
      <dsp:spPr>
        <a:xfrm>
          <a:off x="7659400" y="20483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72ED4-4C4E-4947-9C05-BF6442B811AC}">
      <dsp:nvSpPr>
        <dsp:cNvPr id="0" name=""/>
        <dsp:cNvSpPr/>
      </dsp:nvSpPr>
      <dsp:spPr>
        <a:xfrm>
          <a:off x="8046962" y="592393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1538F-A898-4904-915D-A202B3F923FE}">
      <dsp:nvSpPr>
        <dsp:cNvPr id="0" name=""/>
        <dsp:cNvSpPr/>
      </dsp:nvSpPr>
      <dsp:spPr>
        <a:xfrm>
          <a:off x="7078056" y="2589831"/>
          <a:ext cx="2981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1" i="0" kern="1200"/>
            <a:t>Visuals:</a:t>
          </a:r>
          <a:r>
            <a:rPr lang="en-CA" sz="1100" b="0" i="0" kern="1200"/>
            <a:t> Flowcharts of GAN architecture, code snippets for PyTorch and Streamlit integration.</a:t>
          </a:r>
          <a:endParaRPr lang="en-US" sz="1100" kern="1200"/>
        </a:p>
      </dsp:txBody>
      <dsp:txXfrm>
        <a:off x="7078056" y="2589831"/>
        <a:ext cx="2981250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64770-C948-8947-B599-1A84AFFE8915}">
      <dsp:nvSpPr>
        <dsp:cNvPr id="0" name=""/>
        <dsp:cNvSpPr/>
      </dsp:nvSpPr>
      <dsp:spPr>
        <a:xfrm>
          <a:off x="0" y="21685"/>
          <a:ext cx="6545199" cy="15500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b="1" i="0" kern="1200"/>
            <a:t>Identify Challenges:</a:t>
          </a:r>
          <a:r>
            <a:rPr lang="en-CA" sz="2200" b="0" i="0" kern="1200"/>
            <a:t> Model convergence issues, ensuring realistic filter effects, user interface intuitiveness.</a:t>
          </a:r>
          <a:endParaRPr lang="en-US" sz="2200" kern="1200"/>
        </a:p>
      </dsp:txBody>
      <dsp:txXfrm>
        <a:off x="75666" y="97351"/>
        <a:ext cx="6393867" cy="1398698"/>
      </dsp:txXfrm>
    </dsp:sp>
    <dsp:sp modelId="{9924CC8A-AC1C-A746-BC16-FB86BD2232E5}">
      <dsp:nvSpPr>
        <dsp:cNvPr id="0" name=""/>
        <dsp:cNvSpPr/>
      </dsp:nvSpPr>
      <dsp:spPr>
        <a:xfrm>
          <a:off x="0" y="1635075"/>
          <a:ext cx="6545199" cy="1550030"/>
        </a:xfrm>
        <a:prstGeom prst="roundRect">
          <a:avLst/>
        </a:prstGeom>
        <a:gradFill rotWithShape="0">
          <a:gsLst>
            <a:gs pos="0">
              <a:schemeClr val="accent5">
                <a:hueOff val="-1002469"/>
                <a:satOff val="551"/>
                <a:lumOff val="2647"/>
                <a:alphaOff val="0"/>
                <a:tint val="98000"/>
                <a:lumMod val="100000"/>
              </a:schemeClr>
            </a:gs>
            <a:gs pos="100000">
              <a:schemeClr val="accent5">
                <a:hueOff val="-1002469"/>
                <a:satOff val="551"/>
                <a:lumOff val="264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b="1" i="0" kern="1200"/>
            <a:t>Strategies:</a:t>
          </a:r>
          <a:r>
            <a:rPr lang="en-CA" sz="2200" b="0" i="0" kern="1200"/>
            <a:t> Regularly monitoring loss functions, using pre-trained models as a starting point, iterative design approach for the Streamlit app.</a:t>
          </a:r>
          <a:endParaRPr lang="en-US" sz="2200" kern="1200"/>
        </a:p>
      </dsp:txBody>
      <dsp:txXfrm>
        <a:off x="75666" y="1710741"/>
        <a:ext cx="6393867" cy="1398698"/>
      </dsp:txXfrm>
    </dsp:sp>
    <dsp:sp modelId="{6C73957B-5A09-1A4C-BB54-94BE50A98908}">
      <dsp:nvSpPr>
        <dsp:cNvPr id="0" name=""/>
        <dsp:cNvSpPr/>
      </dsp:nvSpPr>
      <dsp:spPr>
        <a:xfrm>
          <a:off x="0" y="3248466"/>
          <a:ext cx="6545199" cy="1550030"/>
        </a:xfrm>
        <a:prstGeom prst="roundRect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b="1" i="0" kern="1200"/>
            <a:t>Backup Plans:</a:t>
          </a:r>
          <a:r>
            <a:rPr lang="en-CA" sz="2200" b="0" i="0" kern="1200"/>
            <a:t> Utilizing cloud-based GPUs for training, community forums for troubleshooting.</a:t>
          </a:r>
          <a:endParaRPr lang="en-US" sz="2200" kern="1200"/>
        </a:p>
      </dsp:txBody>
      <dsp:txXfrm>
        <a:off x="75666" y="3324132"/>
        <a:ext cx="6393867" cy="13986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6F5E-6B61-1847-9BDD-3B74E5EB504A}">
      <dsp:nvSpPr>
        <dsp:cNvPr id="0" name=""/>
        <dsp:cNvSpPr/>
      </dsp:nvSpPr>
      <dsp:spPr>
        <a:xfrm>
          <a:off x="1236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BA4C2-CBDC-934B-AACA-F2D84078132E}">
      <dsp:nvSpPr>
        <dsp:cNvPr id="0" name=""/>
        <dsp:cNvSpPr/>
      </dsp:nvSpPr>
      <dsp:spPr>
        <a:xfrm>
          <a:off x="483567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i="0" kern="1200"/>
            <a:t>Immediate Actions:</a:t>
          </a:r>
          <a:r>
            <a:rPr lang="en-CA" sz="2800" b="0" i="0" kern="1200"/>
            <a:t> Finalize the GAN model training, begin user testing of the Streamlit app.</a:t>
          </a:r>
          <a:endParaRPr lang="en-US" sz="2800" kern="1200"/>
        </a:p>
      </dsp:txBody>
      <dsp:txXfrm>
        <a:off x="564303" y="623981"/>
        <a:ext cx="4179507" cy="2595049"/>
      </dsp:txXfrm>
    </dsp:sp>
    <dsp:sp modelId="{6E497D12-7B96-1A47-8594-63FE14AC63B1}">
      <dsp:nvSpPr>
        <dsp:cNvPr id="0" name=""/>
        <dsp:cNvSpPr/>
      </dsp:nvSpPr>
      <dsp:spPr>
        <a:xfrm>
          <a:off x="5306878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6F06-8E0B-564B-8921-2DBD2674915E}">
      <dsp:nvSpPr>
        <dsp:cNvPr id="0" name=""/>
        <dsp:cNvSpPr/>
      </dsp:nvSpPr>
      <dsp:spPr>
        <a:xfrm>
          <a:off x="5789209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i="0" kern="1200"/>
            <a:t>Timeline:</a:t>
          </a:r>
          <a:r>
            <a:rPr lang="en-CA" sz="2800" b="0" i="0" kern="1200"/>
            <a:t> 1-2 months for initial deployment, ongoing updates based on user feedback and new advancements in GAN research.</a:t>
          </a:r>
          <a:endParaRPr lang="en-US" sz="2800" kern="1200"/>
        </a:p>
      </dsp:txBody>
      <dsp:txXfrm>
        <a:off x="5869945" y="623981"/>
        <a:ext cx="4179507" cy="2595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759B3-74A3-D643-91B7-614F59D4D453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C3B42-48E9-0E40-AA92-51E449171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C3B42-48E9-0E40-AA92-51E449171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395C5C9-164C-46B3-A87E-7660D39D3106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3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208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07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7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84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3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895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76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138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45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February 27,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38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04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February 27,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February 27,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261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091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February 27,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7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ball on a cube&#10;&#10;Description automatically generated">
            <a:extLst>
              <a:ext uri="{FF2B5EF4-FFF2-40B4-BE49-F238E27FC236}">
                <a16:creationId xmlns:a16="http://schemas.microsoft.com/office/drawing/2014/main" id="{6D945E49-B09C-16FF-D1A1-346303999C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1" b="23677"/>
          <a:stretch/>
        </p:blipFill>
        <p:spPr>
          <a:xfrm>
            <a:off x="-3175" y="-1776"/>
            <a:ext cx="1219198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CD8FF7-2D67-89A0-3971-D4D532BC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31" y="2127971"/>
            <a:ext cx="4513792" cy="2819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Image Filters with Generative Adversarial Networks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by :</a:t>
            </a:r>
            <a:br>
              <a:rPr lang="en-US" sz="1900" dirty="0"/>
            </a:br>
            <a:r>
              <a:rPr lang="en-US" sz="1900" dirty="0"/>
              <a:t>ISHAVJOT SINGH</a:t>
            </a:r>
            <a:br>
              <a:rPr lang="en-US" sz="1900" dirty="0"/>
            </a:br>
            <a:r>
              <a:rPr lang="en-US" sz="1900" dirty="0"/>
              <a:t>OM BAKALE</a:t>
            </a:r>
            <a:br>
              <a:rPr lang="en-US" sz="1900" dirty="0"/>
            </a:br>
            <a:r>
              <a:rPr lang="en-US" sz="1900" dirty="0"/>
              <a:t>ANIRBAN </a:t>
            </a:r>
            <a:r>
              <a:rPr lang="en-US" sz="1900" dirty="0" err="1"/>
              <a:t>gARAI</a:t>
            </a: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EBB362-A8BF-75C3-3559-CC3A8A522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52598"/>
              </p:ext>
            </p:extLst>
          </p:nvPr>
        </p:nvGraphicFramePr>
        <p:xfrm>
          <a:off x="6886583" y="5287729"/>
          <a:ext cx="400410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4105">
                  <a:extLst>
                    <a:ext uri="{9D8B030D-6E8A-4147-A177-3AD203B41FA5}">
                      <a16:colId xmlns:a16="http://schemas.microsoft.com/office/drawing/2014/main" val="206107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UNDER THE GUIDANCE OF MS.SARUTI GUPTA(TEACHING GUIDE)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8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633F-BC43-12D8-FB0D-1FC6921E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Deep Dive into Methodology</a:t>
            </a:r>
            <a:br>
              <a:rPr lang="en-CA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0EF5A-E8DE-8C2F-4F8B-6C50908CCC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29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4CDD-5970-8FC8-B791-3D3D18CA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CA" sz="3300" b="1" i="0">
                <a:solidFill>
                  <a:srgbClr val="FFFFFF"/>
                </a:solidFill>
                <a:effectLst/>
                <a:latin typeface="Söhne"/>
              </a:rPr>
              <a:t>Challenges &amp; Mitigation Strategies</a:t>
            </a:r>
            <a:br>
              <a:rPr lang="en-CA" sz="3300" b="1" i="0">
                <a:solidFill>
                  <a:srgbClr val="FFFFFF"/>
                </a:solidFill>
                <a:effectLst/>
                <a:latin typeface="Söhne"/>
              </a:rPr>
            </a:br>
            <a:endParaRPr lang="en-US" sz="33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D9FB0-FA7E-A6F2-C37C-97823A17D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0457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713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D4F9-2258-815F-79FA-1BEA03F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 dirty="0">
                <a:effectLst/>
                <a:latin typeface="Söhne"/>
              </a:rPr>
              <a:t>Next Steps</a:t>
            </a:r>
            <a:br>
              <a:rPr lang="en-CA" b="1" i="0" dirty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4ADC62C-3A47-528E-E67F-D3E046292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2114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64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32AE-B12C-7214-F71D-6F9D2608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b="1" i="0" dirty="0">
                <a:effectLst/>
                <a:latin typeface="Söhne"/>
              </a:rPr>
              <a:t>Purpose:</a:t>
            </a:r>
            <a:r>
              <a:rPr lang="en-CA" sz="2000" b="0" i="0" dirty="0">
                <a:effectLst/>
                <a:latin typeface="Söhne"/>
              </a:rPr>
              <a:t> To provide an analysis of the performance and efficiency of your GAN-based image filters.</a:t>
            </a:r>
            <a:br>
              <a:rPr lang="en-CA" sz="2000" b="0" i="0" dirty="0">
                <a:effectLst/>
                <a:latin typeface="Söhne"/>
              </a:rPr>
            </a:br>
            <a:br>
              <a:rPr lang="en-CA" sz="2000" b="0" i="0" dirty="0">
                <a:effectLst/>
                <a:latin typeface="Söhne"/>
              </a:rPr>
            </a:br>
            <a:r>
              <a:rPr lang="en-CA" sz="2000" b="1" i="0" dirty="0">
                <a:effectLst/>
                <a:latin typeface="Söhne"/>
              </a:rPr>
              <a:t>Content Suggestions:</a:t>
            </a:r>
            <a:br>
              <a:rPr lang="en-CA" sz="2000" b="0" i="0" dirty="0">
                <a:effectLst/>
                <a:latin typeface="Söhne"/>
              </a:rPr>
            </a:br>
            <a:r>
              <a:rPr lang="en-CA" sz="2000" b="0" i="0" dirty="0">
                <a:effectLst/>
                <a:latin typeface="Söhne"/>
              </a:rPr>
              <a:t>Present benchmarks or comparative studies highlighting the performance of your GAN model versus traditional image filtering techniques.</a:t>
            </a:r>
            <a:br>
              <a:rPr lang="en-CA" sz="2000" b="0" i="0" dirty="0">
                <a:effectLst/>
                <a:latin typeface="Söhne"/>
              </a:rPr>
            </a:br>
            <a:br>
              <a:rPr lang="en-CA" sz="2000" b="0" i="0" dirty="0">
                <a:effectLst/>
                <a:latin typeface="Söhne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BF22-584E-75A5-96CE-FE568DFB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CA" b="1" i="0">
                <a:effectLst/>
                <a:latin typeface="Söhne"/>
              </a:rPr>
              <a:t>Performance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9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0C2C-7A96-A7F9-83DE-B088907E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b="1" i="0" dirty="0">
                <a:effectLst/>
                <a:latin typeface="Söhne"/>
              </a:rPr>
              <a:t>Community and Open Source Contributions</a:t>
            </a:r>
            <a:br>
              <a:rPr lang="en-CA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4660-ED1C-E75B-A410-45C5CFA7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>
                <a:effectLst/>
                <a:latin typeface="Söhne"/>
              </a:rPr>
              <a:t>Purpose:</a:t>
            </a:r>
            <a:r>
              <a:rPr lang="en-CA" b="0" i="0">
                <a:effectLst/>
                <a:latin typeface="Söhne"/>
              </a:rPr>
              <a:t> To discuss the role of the community and open-source contributions in advancing GAN-based image filter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>
                <a:effectLst/>
                <a:latin typeface="Söhne"/>
              </a:rPr>
              <a:t>Content Suggestions:</a:t>
            </a:r>
            <a:endParaRPr lang="en-CA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Mention notable open-source projects or libraries related to GANs and image filtering in Python and </a:t>
            </a:r>
            <a:r>
              <a:rPr lang="en-CA" b="0" i="0" err="1">
                <a:effectLst/>
                <a:latin typeface="Söhne"/>
              </a:rPr>
              <a:t>PyTorch</a:t>
            </a:r>
            <a:r>
              <a:rPr lang="en-CA" b="0" i="0"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Highlight how contributions from the community have propelled advancements in this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Encourage participation and contribution, providing links to repositories or forums where attendees can engage.</a:t>
            </a:r>
          </a:p>
          <a:p>
            <a:endParaRPr lang="en-US" dirty="0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DBAFD287-C698-FC98-DE63-96226B699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45" r="20555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3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BA51-8186-68E7-BEAA-21DA0921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9529-D17A-D2AC-3934-B1EEF7DF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rgbClr val="FFFFFF"/>
                </a:solidFill>
                <a:effectLst/>
                <a:latin typeface="Söhne"/>
              </a:rPr>
              <a:t>Future Directions:</a:t>
            </a:r>
            <a:endParaRPr lang="en-CA" b="0" i="0" dirty="0">
              <a:solidFill>
                <a:srgbClr val="FFFFFF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FFFFFF"/>
                </a:solidFill>
                <a:effectLst/>
                <a:latin typeface="Söhne"/>
              </a:rPr>
              <a:t>Look ahead to the potential future applications of GAN-based image filters, including virtual reality, augmented reality, and advanced photo editing.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FFFFFF"/>
                </a:solidFill>
                <a:effectLst/>
                <a:latin typeface="Söhne"/>
              </a:rPr>
              <a:t>Mention ongoing research or development efforts to enhance GAN models, improve efficiency, and expand the range of artistic styles and effects achievable through AI.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9" name="Picture 4" descr="Multi-coloured 3D Art">
            <a:extLst>
              <a:ext uri="{FF2B5EF4-FFF2-40B4-BE49-F238E27FC236}">
                <a16:creationId xmlns:a16="http://schemas.microsoft.com/office/drawing/2014/main" id="{0BAB1684-C301-54DE-6353-BF8A65D76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6" r="39126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616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F358-5A7C-9B61-5F03-30A99A44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EBEBEB"/>
                </a:solidFill>
              </a:rPr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AB05E2DC-5D25-86D2-4116-C44511275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2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C9-CA89-AE6E-2A99-90D8688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9601-8C45-9EC9-2602-CE820BB3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dirty="0"/>
              <a:t>Many problems in image processing, computer graphics, and computer vision can be posed as “translating” an input image into a corresponding output image. Just as a concept may be expressed in either English or French, a scene may be rendered as an RGB image, a gradient field, an edge map, a semantic label map, etc.</a:t>
            </a:r>
            <a:endParaRPr lang="en-US" dirty="0"/>
          </a:p>
        </p:txBody>
      </p:sp>
      <p:pic>
        <p:nvPicPr>
          <p:cNvPr id="25" name="Picture 15" descr="Question mark on green pastel background">
            <a:extLst>
              <a:ext uri="{FF2B5EF4-FFF2-40B4-BE49-F238E27FC236}">
                <a16:creationId xmlns:a16="http://schemas.microsoft.com/office/drawing/2014/main" id="{59AAD485-4931-9ABE-66BF-822EBAF0F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69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838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13AC-C07E-0399-5D0E-47289C9B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 dirty="0"/>
              <a:t>Why this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64D3-119F-5F7A-11BC-F6E6E8F6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Innovation:</a:t>
            </a:r>
            <a:r>
              <a:rPr lang="en-CA" sz="1700" b="0" i="0">
                <a:effectLst/>
                <a:latin typeface="Söhne"/>
              </a:rPr>
              <a:t> Unlike traditional image processing techniques, GANs offer a more advanced and flexible approach to generating realistic image filters.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Benefits:</a:t>
            </a:r>
            <a:r>
              <a:rPr lang="en-CA" sz="1700" b="0" i="0">
                <a:effectLst/>
                <a:latin typeface="Söhne"/>
              </a:rPr>
              <a:t> GANs can learn to mimic any distribution of data, providing unparalleled customization and creativity in filter design.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CA" sz="1700" b="1" i="0">
                <a:effectLst/>
                <a:latin typeface="Söhne"/>
              </a:rPr>
              <a:t>Challenges:</a:t>
            </a:r>
            <a:r>
              <a:rPr lang="en-CA" sz="1700" b="0" i="0">
                <a:effectLst/>
                <a:latin typeface="Söhne"/>
              </a:rPr>
              <a:t> GANs are computationally intensive and require careful tuning of parameters to achieve desired results.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36" name="Picture 4" descr="Maze">
            <a:extLst>
              <a:ext uri="{FF2B5EF4-FFF2-40B4-BE49-F238E27FC236}">
                <a16:creationId xmlns:a16="http://schemas.microsoft.com/office/drawing/2014/main" id="{99CA3BCA-16F9-3DCC-EB7A-03C011C04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1" r="25500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437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dder up a hole">
            <a:extLst>
              <a:ext uri="{FF2B5EF4-FFF2-40B4-BE49-F238E27FC236}">
                <a16:creationId xmlns:a16="http://schemas.microsoft.com/office/drawing/2014/main" id="{74BA783D-200F-695E-2BF6-425774364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6" r="25743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F868-6DBE-8984-FF96-9B33265A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 fontScale="90000"/>
          </a:bodyPr>
          <a:lstStyle/>
          <a:p>
            <a:r>
              <a:rPr lang="en-CA" sz="2700" b="1" i="0">
                <a:effectLst/>
                <a:latin typeface="Söhne"/>
              </a:rPr>
              <a:t>Understanding the Core Concept</a:t>
            </a:r>
            <a:br>
              <a:rPr lang="en-CA" sz="2700" b="1" i="0">
                <a:effectLst/>
                <a:latin typeface="Söhne"/>
              </a:rPr>
            </a:br>
            <a:br>
              <a:rPr lang="en-CA" sz="2700" b="0" i="0">
                <a:effectLst/>
                <a:latin typeface="Söhne"/>
              </a:rPr>
            </a:br>
            <a:br>
              <a:rPr lang="en-CA" sz="2700" b="0" i="0">
                <a:effectLst/>
                <a:latin typeface="Söhne"/>
              </a:rPr>
            </a:b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6809-1B43-5996-64CA-A85D3AAB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>
            <a:normAutofit fontScale="92500"/>
          </a:bodyPr>
          <a:lstStyle/>
          <a:p>
            <a:pPr algn="l"/>
            <a:r>
              <a:rPr lang="en-CA" b="1" i="0" dirty="0" err="1">
                <a:solidFill>
                  <a:srgbClr val="ECECEC"/>
                </a:solidFill>
                <a:effectLst/>
                <a:latin typeface="Söhne"/>
              </a:rPr>
              <a:t>StyleGAN</a:t>
            </a: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 (Style Generative Adversarial Network)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Purpose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: Primarily used for generating highly realistic images. It offers control over the style of the generated images at multiple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How it works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n-CA" b="0" i="0" dirty="0" err="1">
                <a:solidFill>
                  <a:srgbClr val="ECECEC"/>
                </a:solidFill>
                <a:effectLst/>
                <a:latin typeface="Söhne"/>
              </a:rPr>
              <a:t>StyleGAN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 introduces a novel architecture that can control styles at different scales, from coarse to fine. It separates high-level attributes (e.g., pose, identity) from fine details (e.g., textures). This is achieved by feeding a style code into various points of the generator, affecting features at different scales.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Applications</a:t>
            </a:r>
            <a:r>
              <a:rPr lang="en-CA" b="0" i="0" dirty="0">
                <a:solidFill>
                  <a:srgbClr val="ECECEC"/>
                </a:solidFill>
                <a:effectLst/>
                <a:latin typeface="Söhne"/>
              </a:rPr>
              <a:t>: Creating photorealistic faces, editing parts of images with high fidelity, and transferring styles from one image to another.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D9A4-4A33-E580-ABF3-E33B6449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 err="1">
                <a:solidFill>
                  <a:srgbClr val="ECECEC"/>
                </a:solidFill>
                <a:effectLst/>
                <a:latin typeface="Söhne"/>
              </a:rPr>
              <a:t>CycleGAN</a:t>
            </a:r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 (Cyclic Generative Adversarial Network)</a:t>
            </a:r>
            <a:br>
              <a:rPr lang="en-CA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US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66AB2CB-9F92-8DC1-DE7A-EEB7C47A4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5201" y="2064793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8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AD4B-7DFA-7F84-D454-CD01C36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3600" b="1" i="0" dirty="0">
                <a:effectLst/>
                <a:latin typeface="Söhne"/>
              </a:rPr>
              <a:t>Pix2Pix (Pixel-to-Pixel)</a:t>
            </a:r>
            <a:br>
              <a:rPr lang="en-CA" sz="3600" b="1" i="0" dirty="0">
                <a:effectLst/>
                <a:latin typeface="Söhne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C383-60EC-A3B6-386D-47793656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1" i="0">
                <a:effectLst/>
                <a:latin typeface="Söhne"/>
              </a:rPr>
              <a:t>Purpose</a:t>
            </a:r>
            <a:r>
              <a:rPr lang="en-CA" sz="1400" b="0" i="0">
                <a:effectLst/>
                <a:latin typeface="Söhne"/>
              </a:rPr>
              <a:t>: A framework for performing image-to-image translation tasks using paired images. It can map a source image to a target image.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1" i="0">
                <a:effectLst/>
                <a:latin typeface="Söhne"/>
              </a:rPr>
              <a:t>How it works</a:t>
            </a:r>
            <a:r>
              <a:rPr lang="en-CA" sz="1400" b="0" i="0">
                <a:effectLst/>
                <a:latin typeface="Söhne"/>
              </a:rPr>
              <a:t>: Pix2Pix uses a conditional GAN where the generation of the output image is conditioned on an input image. It consists of a generator that translates the input image into the output image and a discriminator that tries to distinguish between the generated images and real images from the target domain. The training requires pairs of related images (e.g., a sketch and the corresponding colored image).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1" i="0">
                <a:effectLst/>
                <a:latin typeface="Söhne"/>
              </a:rPr>
              <a:t>Applications</a:t>
            </a:r>
            <a:r>
              <a:rPr lang="en-CA" sz="1400" b="0" i="0">
                <a:effectLst/>
                <a:latin typeface="Söhne"/>
              </a:rPr>
              <a:t>: Turning sketches into photorealistic images, converting black and white photos to color, and changing daytime scenes to nighttime.</a:t>
            </a:r>
          </a:p>
          <a:p>
            <a:pPr>
              <a:lnSpc>
                <a:spcPct val="90000"/>
              </a:lnSpc>
            </a:pPr>
            <a:br>
              <a:rPr lang="en-CA" sz="1400"/>
            </a:br>
            <a:endParaRPr lang="en-US" sz="140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F5B19F88-4525-AE6B-4F2D-1A20D2C34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01" r="731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16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8604-8E6A-021E-AA88-77C74017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20" y="321635"/>
            <a:ext cx="9905998" cy="1478570"/>
          </a:xfrm>
        </p:spPr>
        <p:txBody>
          <a:bodyPr/>
          <a:lstStyle/>
          <a:p>
            <a:pPr algn="ctr"/>
            <a:r>
              <a:rPr lang="en-US" i="1" dirty="0"/>
              <a:t>Output of GAN</a:t>
            </a:r>
          </a:p>
        </p:txBody>
      </p:sp>
      <p:pic>
        <p:nvPicPr>
          <p:cNvPr id="7" name="Picture 6" descr="A person with green eyes&#10;&#10;Description automatically generated">
            <a:extLst>
              <a:ext uri="{FF2B5EF4-FFF2-40B4-BE49-F238E27FC236}">
                <a16:creationId xmlns:a16="http://schemas.microsoft.com/office/drawing/2014/main" id="{6AF4C452-8A30-5C1E-8A4C-8861D34A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97" y="1603169"/>
            <a:ext cx="8158349" cy="48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A437-EFFD-3628-D180-106BB5FF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GAN filters?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AFCCD-C5C7-C62A-3D3B-CAE2AA91A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0282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6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0A31-27EB-0094-F4C0-B2F317A8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i="0">
                <a:solidFill>
                  <a:srgbClr val="ECECEC"/>
                </a:solidFill>
                <a:effectLst/>
                <a:latin typeface="Söhne"/>
              </a:rPr>
              <a:t>Project Roadmap</a:t>
            </a:r>
            <a:br>
              <a:rPr lang="en-CA" b="1" i="0">
                <a:solidFill>
                  <a:srgbClr val="ECECEC"/>
                </a:solidFill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8C504A-EDD7-C893-F890-901B5DA484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615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{05584111-2FA6-304C-881E-E3D7A01F7246}tf10001058</Template>
  <TotalTime>730</TotalTime>
  <Words>1049</Words>
  <Application>Microsoft Macintosh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Celestial</vt:lpstr>
      <vt:lpstr>Image Filters with Generative Adversarial Networks  by : ISHAVJOT SINGH OM BAKALE ANIRBAN gARAI  </vt:lpstr>
      <vt:lpstr>Introduction</vt:lpstr>
      <vt:lpstr>Why this approach?</vt:lpstr>
      <vt:lpstr>Understanding the Core Concept   </vt:lpstr>
      <vt:lpstr>CycleGAN (Cyclic Generative Adversarial Network) </vt:lpstr>
      <vt:lpstr>Pix2Pix (Pixel-to-Pixel) </vt:lpstr>
      <vt:lpstr>Output of GAN</vt:lpstr>
      <vt:lpstr>Why use GAN filters?</vt:lpstr>
      <vt:lpstr>Project Roadmap </vt:lpstr>
      <vt:lpstr>Deep Dive into Methodology </vt:lpstr>
      <vt:lpstr>Challenges &amp; Mitigation Strategies </vt:lpstr>
      <vt:lpstr>Next Steps </vt:lpstr>
      <vt:lpstr>Purpose: To provide an analysis of the performance and efficiency of your GAN-based image filters.  Content Suggestions: Present benchmarks or comparative studies highlighting the performance of your GAN model versus traditional image filtering techniques.  </vt:lpstr>
      <vt:lpstr>Community and Open Source Contributions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Filters with Generative Adversarial Networks  by : ISHAVJOT SINGH OM BAKALE ANIRBAN SEN</dc:title>
  <dc:creator>puneetbhatia525@gmail.com</dc:creator>
  <cp:lastModifiedBy>puneetbhatia525@gmail.com</cp:lastModifiedBy>
  <cp:revision>3</cp:revision>
  <dcterms:created xsi:type="dcterms:W3CDTF">2024-02-27T17:57:38Z</dcterms:created>
  <dcterms:modified xsi:type="dcterms:W3CDTF">2024-02-28T06:08:06Z</dcterms:modified>
</cp:coreProperties>
</file>