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EC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CA9A0-2955-4971-A0BD-20EC2287D91E}" v="2" dt="2021-03-18T21:52:51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beline Martin-Festa" userId="6a7c184342738c7a" providerId="LiveId" clId="{BBFCA9A0-2955-4971-A0BD-20EC2287D91E}"/>
    <pc:docChg chg="undo custSel modSld">
      <pc:chgData name="Ombeline Martin-Festa" userId="6a7c184342738c7a" providerId="LiveId" clId="{BBFCA9A0-2955-4971-A0BD-20EC2287D91E}" dt="2021-03-18T21:56:07.857" v="30" actId="207"/>
      <pc:docMkLst>
        <pc:docMk/>
      </pc:docMkLst>
      <pc:sldChg chg="addSp delSp modSp mod">
        <pc:chgData name="Ombeline Martin-Festa" userId="6a7c184342738c7a" providerId="LiveId" clId="{BBFCA9A0-2955-4971-A0BD-20EC2287D91E}" dt="2021-03-18T21:56:07.857" v="30" actId="207"/>
        <pc:sldMkLst>
          <pc:docMk/>
          <pc:sldMk cId="3817513387" sldId="256"/>
        </pc:sldMkLst>
        <pc:spChg chg="mod ord">
          <ac:chgData name="Ombeline Martin-Festa" userId="6a7c184342738c7a" providerId="LiveId" clId="{BBFCA9A0-2955-4971-A0BD-20EC2287D91E}" dt="2021-03-18T21:56:07.857" v="30" actId="207"/>
          <ac:spMkLst>
            <pc:docMk/>
            <pc:sldMk cId="3817513387" sldId="256"/>
            <ac:spMk id="6" creationId="{3E66547B-CAA9-4F39-A3DB-9120FC321C37}"/>
          </ac:spMkLst>
        </pc:spChg>
        <pc:picChg chg="del mod">
          <ac:chgData name="Ombeline Martin-Festa" userId="6a7c184342738c7a" providerId="LiveId" clId="{BBFCA9A0-2955-4971-A0BD-20EC2287D91E}" dt="2021-03-18T21:44:59.787" v="5" actId="478"/>
          <ac:picMkLst>
            <pc:docMk/>
            <pc:sldMk cId="3817513387" sldId="256"/>
            <ac:picMk id="5" creationId="{F794B9AF-5802-4C09-9DFC-A0B63CBB8C23}"/>
          </ac:picMkLst>
        </pc:picChg>
        <pc:picChg chg="add del mod">
          <ac:chgData name="Ombeline Martin-Festa" userId="6a7c184342738c7a" providerId="LiveId" clId="{BBFCA9A0-2955-4971-A0BD-20EC2287D91E}" dt="2021-03-18T21:52:37.712" v="15" actId="478"/>
          <ac:picMkLst>
            <pc:docMk/>
            <pc:sldMk cId="3817513387" sldId="256"/>
            <ac:picMk id="8" creationId="{A5A45F88-DDB9-415B-8D4F-2373AC42A8BD}"/>
          </ac:picMkLst>
        </pc:picChg>
        <pc:picChg chg="add mod">
          <ac:chgData name="Ombeline Martin-Festa" userId="6a7c184342738c7a" providerId="LiveId" clId="{BBFCA9A0-2955-4971-A0BD-20EC2287D91E}" dt="2021-03-18T21:53:00.598" v="21" actId="688"/>
          <ac:picMkLst>
            <pc:docMk/>
            <pc:sldMk cId="3817513387" sldId="256"/>
            <ac:picMk id="10" creationId="{5EA078D0-6E20-42CA-8364-BC142A3AF2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F3FF-A26A-4ED8-8A19-0629830A0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A49A2E-96DC-417C-A984-C414C2FF4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F40412-7FF2-4BF1-BE30-6DECF319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BCB7-F78F-4FF7-A5AA-A899B2BB7FCB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24EE77-92A5-40EF-AF68-776EC7A4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D3AE3B-3B8F-49D0-B540-E7499F0A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9746-1F1D-45C7-8359-4477D40F4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6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4C8C3-0FDE-4322-9798-B303C4E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72F0A8-99DE-4B39-BD5E-E917B400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4B2ADA-AA96-4301-A61C-D3B599F7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BCB7-F78F-4FF7-A5AA-A899B2BB7FCB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5C08B-9B1B-4AA1-A395-0FE9EE81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AAD14-6F81-4868-80E9-8D79CD0B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9746-1F1D-45C7-8359-4477D40F4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1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A4B2A7-D33D-43B7-B411-703FFC3CD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998D6F-EA62-42EC-9C5A-618531051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9F5510-2214-40EE-B68A-2A20A5D3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BCB7-F78F-4FF7-A5AA-A899B2BB7FCB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759946-7739-4BBB-A969-7AD2E948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178F59-22B5-49AF-99B6-AD118319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9746-1F1D-45C7-8359-4477D40F4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65E3F-0A03-4020-9B2D-73A7C364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52CFD-ED46-43F7-BA1D-5A12F24A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6F75A-49A6-4624-96BD-ECEA2301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BCB7-F78F-4FF7-A5AA-A899B2BB7FCB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6447A-07A3-42E8-A930-367F59A5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55FAF4-3BE2-47CA-A6EB-11F7F64C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9746-1F1D-45C7-8359-4477D40F4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4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F663E-3466-4897-82DB-8A2D9DB3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F7FDA-2F20-45A5-8172-4D19C441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53F10A-F069-4A65-B520-2052CFB7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BCB7-F78F-4FF7-A5AA-A899B2BB7FCB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A89D5C-A837-4736-98AE-474E184C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57D33-B56C-48CC-A97F-A7AC84B6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9746-1F1D-45C7-8359-4477D40F4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0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9D9DF-499F-4E93-B7E4-6B157245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1DDBF-B1C0-4A97-AE5D-E9B782EA2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11040-2640-487A-A858-2D2AD35A8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1DDEF6-3BB8-4421-9D09-3C36F233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BCB7-F78F-4FF7-A5AA-A899B2BB7FCB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683048-562C-46E3-B13B-19C2A607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BD6B65-3E92-41B8-B2BE-EE1F13A8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9746-1F1D-45C7-8359-4477D40F4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62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FB3B6-BB0E-4529-BD05-A427FCB8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232AD-69F4-4509-AE45-C7409967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9F3D0E-DE0B-44BC-85B5-86D87832F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427CE5-F076-4215-98CA-3CEA958C5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08E3BB-3D5B-4A67-8002-010BC46C3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AEA9F8-9B9E-4662-9855-CA190D84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BCB7-F78F-4FF7-A5AA-A899B2BB7FCB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7DD3E7-A95F-47A0-971F-5D3738FF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4F99CD-D771-4B0E-97DB-35CAEC29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9746-1F1D-45C7-8359-4477D40F4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13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59968-70E3-4744-B015-4C7C2118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29CE9A-5B17-4A67-A1B4-F57A7338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BCB7-F78F-4FF7-A5AA-A899B2BB7FCB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C087F2-D8E2-4373-A64C-FE199146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B587EF-7A8F-457C-98A5-D952A385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9746-1F1D-45C7-8359-4477D40F4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6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F41FF4-4FCF-4F5B-B12E-5E931E36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BCB7-F78F-4FF7-A5AA-A899B2BB7FCB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F7F2FE-DF45-4F60-9C11-40782FC7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F5C394-CC75-457A-B963-E5870EA3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9746-1F1D-45C7-8359-4477D40F4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20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C5035-003E-4A2F-946B-894B17A8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4CE05-8CD5-4B3E-A34D-12CF5F4A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0D4E60-3354-4BF6-9541-07D8577EF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AE3702-D9CA-4F0F-BD11-78F0B0E8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BCB7-F78F-4FF7-A5AA-A899B2BB7FCB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E26CB0-1416-4BA9-B521-F360E0A9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17E37C-0B59-41A9-A9DB-57BFF6DB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9746-1F1D-45C7-8359-4477D40F4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54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F2695-D33A-440B-ADAC-5E78009A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D47D2C-B267-4821-809B-20173749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1A8BAD-8B34-4347-8F25-AEA0377F5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5A9031-5478-4A9B-9934-E079C6D2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BCB7-F78F-4FF7-A5AA-A899B2BB7FCB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0FD341-8368-4E8F-BCFE-CEEF140C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61C37A-B645-447A-A2C8-73E22375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9746-1F1D-45C7-8359-4477D40F4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8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762CBF-58FA-4A87-8F65-DCDA911D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B07D2-1EF4-4772-A61F-76A5D3795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517723-1B1B-411A-AC8E-AF314280F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BCB7-F78F-4FF7-A5AA-A899B2BB7FCB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4CF3A7-FA60-4941-AD5A-F37F0C6D3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476695-4C86-4B50-BCBD-7A99A2279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9746-1F1D-45C7-8359-4477D40F4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0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alimentation, plat, décoré, frais&#10;&#10;Description générée automatiquement">
            <a:extLst>
              <a:ext uri="{FF2B5EF4-FFF2-40B4-BE49-F238E27FC236}">
                <a16:creationId xmlns:a16="http://schemas.microsoft.com/office/drawing/2014/main" id="{5EA078D0-6E20-42CA-8364-BC142A3A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67175" y="381000"/>
            <a:ext cx="4057650" cy="609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66547B-CAA9-4F39-A3DB-9120FC321C37}"/>
              </a:ext>
            </a:extLst>
          </p:cNvPr>
          <p:cNvSpPr/>
          <p:nvPr/>
        </p:nvSpPr>
        <p:spPr>
          <a:xfrm>
            <a:off x="3048000" y="1400175"/>
            <a:ext cx="6096000" cy="4057650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5133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Ombeline Martin-Festa</dc:creator>
  <cp:lastModifiedBy>Ombeline Martin-Festa</cp:lastModifiedBy>
  <cp:revision>1</cp:revision>
  <dcterms:created xsi:type="dcterms:W3CDTF">2021-03-18T21:31:23Z</dcterms:created>
  <dcterms:modified xsi:type="dcterms:W3CDTF">2021-03-18T21:56:28Z</dcterms:modified>
</cp:coreProperties>
</file>