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2" r:id="rId4"/>
    <p:sldId id="266" r:id="rId5"/>
    <p:sldId id="277" r:id="rId6"/>
    <p:sldId id="272" r:id="rId7"/>
    <p:sldId id="275" r:id="rId8"/>
    <p:sldId id="256" r:id="rId9"/>
    <p:sldId id="273" r:id="rId10"/>
    <p:sldId id="274" r:id="rId11"/>
    <p:sldId id="267" r:id="rId12"/>
    <p:sldId id="278" r:id="rId13"/>
    <p:sldId id="264" r:id="rId14"/>
    <p:sldId id="269" r:id="rId15"/>
    <p:sldId id="258" r:id="rId16"/>
    <p:sldId id="279" r:id="rId17"/>
    <p:sldId id="280" r:id="rId18"/>
    <p:sldId id="261" r:id="rId19"/>
    <p:sldId id="257" r:id="rId20"/>
    <p:sldId id="259" r:id="rId21"/>
    <p:sldId id="270" r:id="rId22"/>
    <p:sldId id="27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4D0"/>
    <a:srgbClr val="1FE9A1"/>
    <a:srgbClr val="F983AD"/>
    <a:srgbClr val="DFF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Egyéni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8-4118-93AA-1E9B94318A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8-4118-93AA-1E9B94318AD1}"/>
              </c:ext>
            </c:extLst>
          </c:dPt>
          <c:cat>
            <c:strRef>
              <c:f>Munka1!$A$2:$A$3</c:f>
              <c:strCache>
                <c:ptCount val="2"/>
                <c:pt idx="0">
                  <c:v>Helyes</c:v>
                </c:pt>
                <c:pt idx="1">
                  <c:v>Helytelen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6-4793-A2C8-09ECBEF3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C-4C98-B474-35FA42391B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9C-4C98-B474-35FA42391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C-4C98-B474-35FA42391B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C-4C98-B474-35FA42391B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6741290086719"/>
          <c:y val="9.0012943215223448E-2"/>
          <c:w val="0.67328087497667222"/>
          <c:h val="0.69555762007803124"/>
        </c:manualLayout>
      </c:layout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5-4A5B-A8FD-E0D29ECE7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188-A868-DF3732091C7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1-4188-A868-DF3732091C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1-4188-A868-DF3732091C7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1-4188-A868-DF3732091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5-4A0E-8BB5-A20C9EC1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C49D9-D0AC-4FA8-A86E-97876F96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1B10AD-66AB-42CB-AE0F-199A52A44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4C5E86-2CE6-4ED3-8647-A5FDF77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7F2F6E-2D23-4BE2-9251-EDD2DCF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3B12E6-9979-4E62-B3A5-C07F1FE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2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C41D45-46D9-4CB6-9A77-DDAC8E33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6548A7-DD2A-4BAC-8502-54412ECE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33465C-F77A-48B2-8D67-EF3C5E9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28CD9D-9E6E-41DF-9FBB-67B8B37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DB3370-A85D-4A71-A957-1761530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990864-2F2D-4481-9346-0C52A3C1B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64DADC-BEA4-4FE2-8117-3446EAF5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D219B8-0B36-42C9-917A-AA3578E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860AE-ACED-49BC-879B-51D1C33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D945D4-E332-4250-B91F-217AEC6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6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DB899-B618-4368-8E3D-2CF3006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94846-FFB3-4FAE-9249-6760EB7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33912D-CB3B-4EE1-A43F-9DD1739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CBAF8-3F4B-4651-B5FB-0DB0812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81D8AF-5A64-4364-B970-68B7ADE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5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60FA2-5BAF-4F01-98A3-1CB1CF9E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0025F-E16F-4298-BD00-91C75A56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B6A684-C2FB-441E-BCED-B5FA215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3A5D0A-BCDD-4DD6-8348-5958968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982A6-D92C-44B8-91AE-25512DA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9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74DF9-0AF7-4D81-87FA-E4E9BA8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2054E-E389-48C3-9B38-D1EA33F8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84B964-DB6C-4D45-8D8B-4F0B0B62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AA65EB-05E2-46A8-9313-E2764505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2B38F5-2AFB-4F11-986C-1E06EE1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68369-C7A6-479D-9852-3196B1C4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4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A97-F5F9-42EF-A74E-FA898FF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F532F1-0248-47A3-9108-6326BFA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735CE-6915-4FA5-ACD7-0FB6F05C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6223639-D1A1-45CF-8AE3-A6C4E82B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028056-B39C-41A3-9941-33F3C791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B996ED-DF39-49BD-B95F-AF120AD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8CC44B-5F6E-4959-8810-29575B6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EACD3E-09C1-4860-8BDA-644ABE5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85EC5-7F1E-4869-9BE7-BFCFF03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D4682F-5D3E-4424-B3C7-41FADE2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1E35415-3555-4907-A32D-DB5A0CC1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04789B-1904-4DE9-B210-9DAC38E5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8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869899-AA8C-48FC-BEEA-253AD95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FD9BE3-C816-466D-AAED-2035D523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D6CC51-DE96-4492-9B37-BE5FE4F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8A0FAB-B829-458F-A8BF-67B97B51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D8451-2EBD-450E-82A3-7212C01A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0C807F-5D41-4EAD-9DE1-924EE405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B89810-0066-4119-BEBB-AED1207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BD9247-1AC5-4604-B45A-5AD159F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633384-D65A-4D79-9178-9586A7C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35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46B93-8D4E-4983-97D6-4F516B1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B55E53-E653-4DB5-AD53-A4137780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509A1A-D857-402F-99D5-66C02F0A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B3C718-6810-4383-AD85-0E51C1CA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22B829-CF12-49E1-B5B1-05C8FEA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FA75C-5D6D-48D8-AF10-BDB3525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B2F800E-2170-44E4-8CB6-3682DCB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C6411-7CC9-43A5-B83B-8D013202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EDCB7D-2A5B-439E-B53E-0F62F00FD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C8F2-73B3-46F3-9726-A154FD4D3F66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B2777-178F-40AB-B1FA-B802101D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180495-2D0F-4D3B-A6CE-224BE842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6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D9C89A8E-7D70-406E-B25D-52C0BE98B659}"/>
              </a:ext>
            </a:extLst>
          </p:cNvPr>
          <p:cNvSpPr/>
          <p:nvPr/>
        </p:nvSpPr>
        <p:spPr>
          <a:xfrm>
            <a:off x="68580" y="2933700"/>
            <a:ext cx="234696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/>
              <a:t>Launcher</a:t>
            </a:r>
            <a:endParaRPr lang="hu-HU" sz="3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23E173C-7CCF-4228-9688-75B06A74DE49}"/>
              </a:ext>
            </a:extLst>
          </p:cNvPr>
          <p:cNvSpPr/>
          <p:nvPr/>
        </p:nvSpPr>
        <p:spPr>
          <a:xfrm>
            <a:off x="5402580" y="44196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Mindent vagy semmit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0C92D5D-C857-42F3-8E4A-1E66B509D436}"/>
              </a:ext>
            </a:extLst>
          </p:cNvPr>
          <p:cNvSpPr/>
          <p:nvPr/>
        </p:nvSpPr>
        <p:spPr>
          <a:xfrm>
            <a:off x="5402580" y="293370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Legyen Ön is milliomos!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B5845A-478C-47C2-8A5F-8B5443B945C1}"/>
              </a:ext>
            </a:extLst>
          </p:cNvPr>
          <p:cNvSpPr/>
          <p:nvPr/>
        </p:nvSpPr>
        <p:spPr>
          <a:xfrm>
            <a:off x="5402580" y="5273040"/>
            <a:ext cx="9448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…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18C3510-A256-4281-A4C8-C0695DDB991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15540" y="937260"/>
            <a:ext cx="2987040" cy="249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9C4B6F0-166A-4460-8818-29EC95367BA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415540" y="3429000"/>
            <a:ext cx="2987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9E76606-601B-48D2-A26B-1DA7240B20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15540" y="3429000"/>
            <a:ext cx="2987040" cy="2339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1E1E5A-16CC-403A-8918-C5CFCA37C6E8}"/>
              </a:ext>
            </a:extLst>
          </p:cNvPr>
          <p:cNvSpPr txBox="1"/>
          <p:nvPr/>
        </p:nvSpPr>
        <p:spPr>
          <a:xfrm>
            <a:off x="3054721" y="1721465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6839342-368D-460E-97FF-69A2E02E4980}"/>
              </a:ext>
            </a:extLst>
          </p:cNvPr>
          <p:cNvSpPr txBox="1"/>
          <p:nvPr/>
        </p:nvSpPr>
        <p:spPr>
          <a:xfrm>
            <a:off x="3401036" y="2874317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833709-EE48-4D65-B8F9-906906F84514}"/>
              </a:ext>
            </a:extLst>
          </p:cNvPr>
          <p:cNvSpPr txBox="1"/>
          <p:nvPr/>
        </p:nvSpPr>
        <p:spPr>
          <a:xfrm>
            <a:off x="3054720" y="4558991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</p:spTree>
    <p:extLst>
      <p:ext uri="{BB962C8B-B14F-4D97-AF65-F5344CB8AC3E}">
        <p14:creationId xmlns:p14="http://schemas.microsoft.com/office/powerpoint/2010/main" val="409703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0F85DA-BC0C-4DEF-9B2E-76B546B75112}"/>
              </a:ext>
            </a:extLst>
          </p:cNvPr>
          <p:cNvGraphicFramePr/>
          <p:nvPr/>
        </p:nvGraphicFramePr>
        <p:xfrm>
          <a:off x="1015135" y="756073"/>
          <a:ext cx="5862320" cy="53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FE07C-318D-49D2-9E81-DB49724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AEECC0-B10C-4875-B905-05C16073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DEC7AEB-7799-4F99-8963-B589869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28191B29-BBBD-47EF-8FB4-D1FBA75DE6C3}"/>
              </a:ext>
            </a:extLst>
          </p:cNvPr>
          <p:cNvGrpSpPr/>
          <p:nvPr/>
        </p:nvGrpSpPr>
        <p:grpSpPr>
          <a:xfrm>
            <a:off x="76200" y="1039892"/>
            <a:ext cx="5318760" cy="4978400"/>
            <a:chOff x="187960" y="1047819"/>
            <a:chExt cx="5755640" cy="4978400"/>
          </a:xfrm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BD88D9C3-A74D-4976-84E8-C20A4D05AE80}"/>
                </a:ext>
              </a:extLst>
            </p:cNvPr>
            <p:cNvSpPr/>
            <p:nvPr/>
          </p:nvSpPr>
          <p:spPr>
            <a:xfrm>
              <a:off x="187960" y="1047819"/>
              <a:ext cx="5755640" cy="497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11419B02-FF70-4E07-8DC7-29CCD5EBD9B2}"/>
                </a:ext>
              </a:extLst>
            </p:cNvPr>
            <p:cNvGrpSpPr/>
            <p:nvPr/>
          </p:nvGrpSpPr>
          <p:grpSpPr>
            <a:xfrm>
              <a:off x="330200" y="1066800"/>
              <a:ext cx="5461000" cy="470932"/>
              <a:chOff x="330200" y="1066800"/>
              <a:chExt cx="3754120" cy="470932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5EECE03C-596D-41D7-926C-6BD7AF45910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7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0EBFCF3-7B74-431D-8A2A-C7C48ECB076E}"/>
                  </a:ext>
                </a:extLst>
              </p:cNvPr>
              <p:cNvSpPr txBox="1"/>
              <p:nvPr/>
            </p:nvSpPr>
            <p:spPr>
              <a:xfrm>
                <a:off x="470679" y="11176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/>
                  <a:t>Id</a:t>
                </a:r>
                <a:endParaRPr lang="hu-HU" dirty="0"/>
              </a:p>
            </p:txBody>
          </p:sp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89DFA88-1B85-43BF-99E9-96C5F081F508}"/>
                  </a:ext>
                </a:extLst>
              </p:cNvPr>
              <p:cNvSpPr txBox="1"/>
              <p:nvPr/>
            </p:nvSpPr>
            <p:spPr>
              <a:xfrm>
                <a:off x="1086602" y="1117600"/>
                <a:ext cx="884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Szerzők</a:t>
                </a:r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7D6DE2F-00D2-40AE-9503-CF66DA9BA33B}"/>
                  </a:ext>
                </a:extLst>
              </p:cNvPr>
              <p:cNvSpPr txBox="1"/>
              <p:nvPr/>
            </p:nvSpPr>
            <p:spPr>
              <a:xfrm>
                <a:off x="2284548" y="1117600"/>
                <a:ext cx="79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Témák</a:t>
                </a:r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99587BF-E6C6-4A08-A9E7-7D1B4B8D3D12}"/>
                  </a:ext>
                </a:extLst>
              </p:cNvPr>
              <p:cNvSpPr txBox="1"/>
              <p:nvPr/>
            </p:nvSpPr>
            <p:spPr>
              <a:xfrm>
                <a:off x="3184434" y="1117600"/>
                <a:ext cx="818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Dátum</a:t>
                </a:r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67E508B4-494E-407F-BFFE-282F5EEE538F}"/>
                </a:ext>
              </a:extLst>
            </p:cNvPr>
            <p:cNvGrpSpPr/>
            <p:nvPr/>
          </p:nvGrpSpPr>
          <p:grpSpPr>
            <a:xfrm>
              <a:off x="340360" y="1727200"/>
              <a:ext cx="5450840" cy="772160"/>
              <a:chOff x="330200" y="1066800"/>
              <a:chExt cx="3754120" cy="772160"/>
            </a:xfrm>
          </p:grpSpPr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26C92E49-B443-464B-B333-2ED6CE493DF0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940362B-8F07-48BE-91CE-DEE3062F2A3A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DBB5450-20A9-416F-907B-AC65CCDAC06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516B3ED-5989-468F-AB03-F28DF2DCF54E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73C7B92-1233-4920-AFB0-602E2FB16807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60CDE76-9255-4670-8081-8BEED1F52051}"/>
                </a:ext>
              </a:extLst>
            </p:cNvPr>
            <p:cNvGrpSpPr/>
            <p:nvPr/>
          </p:nvGrpSpPr>
          <p:grpSpPr>
            <a:xfrm>
              <a:off x="330200" y="2604532"/>
              <a:ext cx="5450840" cy="420132"/>
              <a:chOff x="330200" y="1066800"/>
              <a:chExt cx="3754120" cy="420132"/>
            </a:xfrm>
          </p:grpSpPr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204D1D-957F-426B-B93B-B260BBA9CD65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D9B591B0-FB40-4C63-A729-735E76031951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41288FF6-A6DE-430F-A914-26951338192E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9864D3C-A3C5-4CC3-B34A-3361D686ACD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22D8B2C6-A082-4356-B6DD-280C56AE04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DBC4DC48-8841-4DBE-AAF2-4F635D7AE0AB}"/>
                </a:ext>
              </a:extLst>
            </p:cNvPr>
            <p:cNvGrpSpPr/>
            <p:nvPr/>
          </p:nvGrpSpPr>
          <p:grpSpPr>
            <a:xfrm>
              <a:off x="340360" y="3163054"/>
              <a:ext cx="5450840" cy="772160"/>
              <a:chOff x="330200" y="1066800"/>
              <a:chExt cx="3754120" cy="772160"/>
            </a:xfrm>
          </p:grpSpPr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51B3CE22-FF74-413C-A129-F8AB65796551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88894684-FE60-4BAA-9819-9E2D3E17BE8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8F8CC4CF-8118-4EB4-9393-68D5384085F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FCD8F88E-5521-45BC-916C-9238108B300F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A7E1B88-75D1-4BC9-A671-3A2729BF61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81DC7E75-69CA-4839-B1DA-15020C5D8781}"/>
                </a:ext>
              </a:extLst>
            </p:cNvPr>
            <p:cNvGrpSpPr/>
            <p:nvPr/>
          </p:nvGrpSpPr>
          <p:grpSpPr>
            <a:xfrm>
              <a:off x="330200" y="4040386"/>
              <a:ext cx="5450840" cy="420132"/>
              <a:chOff x="330200" y="1066800"/>
              <a:chExt cx="3754120" cy="420132"/>
            </a:xfrm>
          </p:grpSpPr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B7C3B182-5CCA-47C5-BE3C-2C445B03307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86E9CCD7-1952-4531-B51F-A62F001AA647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E332EC1D-5B6E-424F-976A-910ED2697EC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F84CE8D8-682F-4C31-88C0-4315982E78AA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5307C35-BB36-42A8-AAB5-6962D858C2CC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E41D32F2-AC12-49BA-A8B6-D74DA69937E9}"/>
                </a:ext>
              </a:extLst>
            </p:cNvPr>
            <p:cNvGrpSpPr/>
            <p:nvPr/>
          </p:nvGrpSpPr>
          <p:grpSpPr>
            <a:xfrm>
              <a:off x="330200" y="4636254"/>
              <a:ext cx="5450840" cy="772160"/>
              <a:chOff x="330200" y="1066800"/>
              <a:chExt cx="3754120" cy="772160"/>
            </a:xfrm>
          </p:grpSpPr>
          <p:sp>
            <p:nvSpPr>
              <p:cNvPr id="35" name="Téglalap 34">
                <a:extLst>
                  <a:ext uri="{FF2B5EF4-FFF2-40B4-BE49-F238E27FC236}">
                    <a16:creationId xmlns:a16="http://schemas.microsoft.com/office/drawing/2014/main" id="{31E097A4-7147-4BFA-B6E5-74295D08B0D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8F545984-6702-41BA-AF05-AE8993FAD41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30DDE67-E9A9-4CB9-8078-76ED90FECA8C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0F190FB7-5646-4022-AE52-77B1B6F1936C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673DF765-8ABC-483D-8A73-4810A77966E6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40" name="Csoportba foglalás 39">
              <a:extLst>
                <a:ext uri="{FF2B5EF4-FFF2-40B4-BE49-F238E27FC236}">
                  <a16:creationId xmlns:a16="http://schemas.microsoft.com/office/drawing/2014/main" id="{F22A3930-5D12-42E5-B9E7-7CADB07F5B79}"/>
                </a:ext>
              </a:extLst>
            </p:cNvPr>
            <p:cNvGrpSpPr/>
            <p:nvPr/>
          </p:nvGrpSpPr>
          <p:grpSpPr>
            <a:xfrm>
              <a:off x="320040" y="5513586"/>
              <a:ext cx="5450840" cy="420132"/>
              <a:chOff x="330200" y="1066800"/>
              <a:chExt cx="3754120" cy="420132"/>
            </a:xfrm>
          </p:grpSpPr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625AF3AB-A505-471A-9261-5D0B53035FD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F88C1F64-7505-4A37-A852-738BB091AF2D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9CD40383-E13F-4C66-8635-4821AAF90CE4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BEFC6EC9-CFDE-445E-AFC8-7E181AE4282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8487C148-8844-4290-B09E-BD03AC7F8E89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B5DC0EB2-B5C0-45A2-8E1E-28F4D41B0A7D}"/>
              </a:ext>
            </a:extLst>
          </p:cNvPr>
          <p:cNvGrpSpPr/>
          <p:nvPr/>
        </p:nvGrpSpPr>
        <p:grpSpPr>
          <a:xfrm>
            <a:off x="5656651" y="1066800"/>
            <a:ext cx="6250871" cy="4978400"/>
            <a:chOff x="6131560" y="1066800"/>
            <a:chExt cx="5775960" cy="4978400"/>
          </a:xfrm>
        </p:grpSpPr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6B478C4D-715F-44E8-A2E8-746F0B33BAF8}"/>
                </a:ext>
              </a:extLst>
            </p:cNvPr>
            <p:cNvSpPr/>
            <p:nvPr/>
          </p:nvSpPr>
          <p:spPr>
            <a:xfrm>
              <a:off x="6131560" y="1066800"/>
              <a:ext cx="5755640" cy="497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F4A0DD0F-1119-4ACB-B629-265CE11FAF1E}"/>
                </a:ext>
              </a:extLst>
            </p:cNvPr>
            <p:cNvGrpSpPr/>
            <p:nvPr/>
          </p:nvGrpSpPr>
          <p:grpSpPr>
            <a:xfrm>
              <a:off x="6136640" y="1092200"/>
              <a:ext cx="5450840" cy="420132"/>
              <a:chOff x="330200" y="1066800"/>
              <a:chExt cx="3754120" cy="420132"/>
            </a:xfrm>
          </p:grpSpPr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7F01CCB8-7F9A-49AA-A76B-B83AABE89E3C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2D4463A5-0BA5-4542-B801-BF05AA35D4CB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6C17850A-5654-4A82-A229-4BAE4B36099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0B25C936-E3B4-4BFA-8109-C42D60A48841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48D9D866-A3E5-43A3-B6C1-9AC2775639D8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63CF9A1D-B4BF-4CA3-8402-79384E374CCC}"/>
                </a:ext>
              </a:extLst>
            </p:cNvPr>
            <p:cNvCxnSpPr/>
            <p:nvPr/>
          </p:nvCxnSpPr>
          <p:spPr>
            <a:xfrm>
              <a:off x="6245511" y="1537732"/>
              <a:ext cx="53267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DEB99C07-6E4C-41E1-8B41-3BBFF87D8599}"/>
                </a:ext>
              </a:extLst>
            </p:cNvPr>
            <p:cNvSpPr txBox="1"/>
            <p:nvPr/>
          </p:nvSpPr>
          <p:spPr>
            <a:xfrm>
              <a:off x="6245511" y="17135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Téma1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5B789D21-74ED-4168-874B-3A41D6F8E5AB}"/>
                </a:ext>
              </a:extLst>
            </p:cNvPr>
            <p:cNvSpPr txBox="1"/>
            <p:nvPr/>
          </p:nvSpPr>
          <p:spPr>
            <a:xfrm>
              <a:off x="6160194" y="55480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Téma2</a:t>
              </a:r>
            </a:p>
          </p:txBody>
        </p:sp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A0FECD97-0FFB-4EA7-9EDC-684267B17DE1}"/>
                </a:ext>
              </a:extLst>
            </p:cNvPr>
            <p:cNvSpPr/>
            <p:nvPr/>
          </p:nvSpPr>
          <p:spPr>
            <a:xfrm>
              <a:off x="6220425" y="2157576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Szövegdoboz 57">
              <a:extLst>
                <a:ext uri="{FF2B5EF4-FFF2-40B4-BE49-F238E27FC236}">
                  <a16:creationId xmlns:a16="http://schemas.microsoft.com/office/drawing/2014/main" id="{18EF1FC3-7867-4E2A-ADB2-C60F31FCB092}"/>
                </a:ext>
              </a:extLst>
            </p:cNvPr>
            <p:cNvSpPr txBox="1"/>
            <p:nvPr/>
          </p:nvSpPr>
          <p:spPr>
            <a:xfrm>
              <a:off x="6289958" y="2220204"/>
              <a:ext cx="267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Mit csinál egy politológus?</a:t>
              </a:r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D5AEF735-B380-446F-B659-D6ED42487C12}"/>
                </a:ext>
              </a:extLst>
            </p:cNvPr>
            <p:cNvSpPr txBox="1"/>
            <p:nvPr/>
          </p:nvSpPr>
          <p:spPr>
            <a:xfrm>
              <a:off x="8523388" y="2460869"/>
              <a:ext cx="338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 politikatudománnyal foglalkozik</a:t>
              </a:r>
            </a:p>
          </p:txBody>
        </p: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44C6A7D8-9353-4D8A-9CEF-4BA6F2D6EE55}"/>
                </a:ext>
              </a:extLst>
            </p:cNvPr>
            <p:cNvSpPr/>
            <p:nvPr/>
          </p:nvSpPr>
          <p:spPr>
            <a:xfrm>
              <a:off x="6220425" y="3061871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2638BFA5-5C14-4284-8E39-7EC776FB0982}"/>
                </a:ext>
              </a:extLst>
            </p:cNvPr>
            <p:cNvSpPr/>
            <p:nvPr/>
          </p:nvSpPr>
          <p:spPr>
            <a:xfrm>
              <a:off x="6217884" y="3983604"/>
              <a:ext cx="5582990" cy="13366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C623B624-C998-4AF0-82E6-598ABF6F7A0D}"/>
                </a:ext>
              </a:extLst>
            </p:cNvPr>
            <p:cNvSpPr txBox="1"/>
            <p:nvPr/>
          </p:nvSpPr>
          <p:spPr>
            <a:xfrm>
              <a:off x="6316870" y="3129047"/>
              <a:ext cx="504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Mennyi a felvételi ponthatár az ELTE politológia szakára?</a:t>
              </a: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4F14717F-310F-4616-8BCE-040D9A1F7835}"/>
                </a:ext>
              </a:extLst>
            </p:cNvPr>
            <p:cNvSpPr txBox="1"/>
            <p:nvPr/>
          </p:nvSpPr>
          <p:spPr>
            <a:xfrm>
              <a:off x="11110424" y="3453425"/>
              <a:ext cx="692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Jó sok</a:t>
              </a:r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00072630-F779-40CC-9F1D-170030CEA8E2}"/>
                </a:ext>
              </a:extLst>
            </p:cNvPr>
            <p:cNvSpPr txBox="1"/>
            <p:nvPr/>
          </p:nvSpPr>
          <p:spPr>
            <a:xfrm>
              <a:off x="6237464" y="4043662"/>
              <a:ext cx="5207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Ez a kérdés azért ennyire keservesen nagyon </a:t>
              </a:r>
              <a:r>
                <a:rPr lang="hu-HU" dirty="0" err="1"/>
                <a:t>hosszó</a:t>
              </a:r>
              <a:r>
                <a:rPr lang="hu-HU" dirty="0"/>
                <a:t>, mert </a:t>
              </a:r>
            </a:p>
            <a:p>
              <a:r>
                <a:rPr lang="hu-HU" dirty="0"/>
                <a:t>kellett egy ilyen is, hogy megfelelően tudjam tesztelni a </a:t>
              </a:r>
            </a:p>
            <a:p>
              <a:r>
                <a:rPr lang="hu-HU" dirty="0"/>
                <a:t> megjelenítést?</a:t>
              </a:r>
            </a:p>
          </p:txBody>
        </p:sp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B6469872-0260-41BF-B619-1296D3760C01}"/>
                </a:ext>
              </a:extLst>
            </p:cNvPr>
            <p:cNvSpPr txBox="1"/>
            <p:nvPr/>
          </p:nvSpPr>
          <p:spPr>
            <a:xfrm>
              <a:off x="8534657" y="4891273"/>
              <a:ext cx="3323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És még a válasz is azért ilyen hosszú!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745EC-03A7-4A7E-A318-8F8EC71D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Játékos bevitele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16DF2-DB07-43F6-9B52-C8B98BF0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Rendes név</a:t>
            </a:r>
          </a:p>
          <a:p>
            <a:r>
              <a:rPr lang="hu-HU" dirty="0"/>
              <a:t>Becenév / becenevek</a:t>
            </a:r>
          </a:p>
          <a:p>
            <a:r>
              <a:rPr lang="hu-HU" dirty="0"/>
              <a:t>Kép</a:t>
            </a:r>
          </a:p>
          <a:p>
            <a:r>
              <a:rPr lang="hu-HU" dirty="0"/>
              <a:t>Honnan jött</a:t>
            </a:r>
          </a:p>
        </p:txBody>
      </p:sp>
    </p:spTree>
    <p:extLst>
      <p:ext uri="{BB962C8B-B14F-4D97-AF65-F5344CB8AC3E}">
        <p14:creationId xmlns:p14="http://schemas.microsoft.com/office/powerpoint/2010/main" val="32100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185E2-C972-4C5B-B97E-19BBEB6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állása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11BA4A-0FEF-4576-92BA-ED34B234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83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F8DCB-2D6C-4891-BD54-DA06A22C3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Tematikus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C56793-62AF-4052-80F9-2534C3184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7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78EA1-4A15-4B3D-8E6C-1F6E6015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Villám</a:t>
            </a:r>
          </a:p>
        </p:txBody>
      </p:sp>
    </p:spTree>
    <p:extLst>
      <p:ext uri="{BB962C8B-B14F-4D97-AF65-F5344CB8AC3E}">
        <p14:creationId xmlns:p14="http://schemas.microsoft.com/office/powerpoint/2010/main" val="423680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BFF375D-1C28-4844-BD03-04214263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A909DFAF-B3EA-43E4-958A-7E5E54560303}"/>
              </a:ext>
            </a:extLst>
          </p:cNvPr>
          <p:cNvSpPr/>
          <p:nvPr/>
        </p:nvSpPr>
        <p:spPr>
          <a:xfrm>
            <a:off x="6875362" y="1620456"/>
            <a:ext cx="2338086" cy="10185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7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4921B-D144-403A-96A5-75AC1193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Tematikus controlok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A0AE9-F6AA-4A9D-B1E2-E38A0306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táblázat a kérdéseknek</a:t>
            </a:r>
          </a:p>
          <a:p>
            <a:r>
              <a:rPr lang="hu-HU" dirty="0"/>
              <a:t>Szövegmező a konkrét kérdésnek</a:t>
            </a:r>
          </a:p>
          <a:p>
            <a:r>
              <a:rPr lang="hu-HU" dirty="0"/>
              <a:t>4 mező a játékosok pontjainak</a:t>
            </a:r>
          </a:p>
          <a:p>
            <a:r>
              <a:rPr lang="hu-HU" dirty="0"/>
              <a:t>Óra</a:t>
            </a:r>
          </a:p>
          <a:p>
            <a:r>
              <a:rPr lang="hu-HU" dirty="0"/>
              <a:t>Ugrás a villámra</a:t>
            </a:r>
          </a:p>
          <a:p>
            <a:r>
              <a:rPr lang="hu-HU" dirty="0"/>
              <a:t>Ugrás a játék állására</a:t>
            </a:r>
          </a:p>
          <a:p>
            <a:r>
              <a:rPr lang="hu-HU" dirty="0"/>
              <a:t>Kör vége</a:t>
            </a:r>
          </a:p>
        </p:txBody>
      </p:sp>
    </p:spTree>
    <p:extLst>
      <p:ext uri="{BB962C8B-B14F-4D97-AF65-F5344CB8AC3E}">
        <p14:creationId xmlns:p14="http://schemas.microsoft.com/office/powerpoint/2010/main" val="278437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067D1875-C1C6-4F22-AC6F-6D5B63F9AFC9}"/>
              </a:ext>
            </a:extLst>
          </p:cNvPr>
          <p:cNvGrpSpPr/>
          <p:nvPr/>
        </p:nvGrpSpPr>
        <p:grpSpPr>
          <a:xfrm>
            <a:off x="395926" y="244550"/>
            <a:ext cx="11333462" cy="6368353"/>
            <a:chOff x="395926" y="244550"/>
            <a:chExt cx="11333462" cy="6368353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F77AAA2-90D1-4C1F-BE3F-593193D8CA14}"/>
                </a:ext>
              </a:extLst>
            </p:cNvPr>
            <p:cNvSpPr/>
            <p:nvPr/>
          </p:nvSpPr>
          <p:spPr>
            <a:xfrm>
              <a:off x="395926" y="245097"/>
              <a:ext cx="11320544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1D01DF1E-2DF9-483D-9A67-AF979B12A3DE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05071D15-2650-488E-B5D0-8BC0BADBCA3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BA60A4F9-E981-4904-B7DD-673B6CCA052A}"/>
              </a:ext>
            </a:extLst>
          </p:cNvPr>
          <p:cNvSpPr/>
          <p:nvPr/>
        </p:nvSpPr>
        <p:spPr>
          <a:xfrm>
            <a:off x="9563459" y="619096"/>
            <a:ext cx="2019354" cy="587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091AEB18-AF42-4213-A5B8-429F8956468D}"/>
              </a:ext>
            </a:extLst>
          </p:cNvPr>
          <p:cNvGrpSpPr/>
          <p:nvPr/>
        </p:nvGrpSpPr>
        <p:grpSpPr>
          <a:xfrm rot="5400000">
            <a:off x="3498700" y="-2757393"/>
            <a:ext cx="330891" cy="6377231"/>
            <a:chOff x="395925" y="240384"/>
            <a:chExt cx="705288" cy="637723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D0BE7FC-1BAD-4B3C-A1F0-6A0BF242D437}"/>
                </a:ext>
              </a:extLst>
            </p:cNvPr>
            <p:cNvSpPr/>
            <p:nvPr/>
          </p:nvSpPr>
          <p:spPr>
            <a:xfrm>
              <a:off x="395927" y="245096"/>
              <a:ext cx="688678" cy="63725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D28B0A2A-3321-426E-8CE8-3D4EBF5D0BC2}"/>
                </a:ext>
              </a:extLst>
            </p:cNvPr>
            <p:cNvSpPr/>
            <p:nvPr/>
          </p:nvSpPr>
          <p:spPr>
            <a:xfrm>
              <a:off x="395927" y="240384"/>
              <a:ext cx="688680" cy="1423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F46512F-9EA8-4F07-8392-6DD2CEE36C73}"/>
                </a:ext>
              </a:extLst>
            </p:cNvPr>
            <p:cNvSpPr/>
            <p:nvPr/>
          </p:nvSpPr>
          <p:spPr>
            <a:xfrm>
              <a:off x="395926" y="172981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C2A376F-8990-4B58-9418-E4C1874D0069}"/>
                </a:ext>
              </a:extLst>
            </p:cNvPr>
            <p:cNvSpPr/>
            <p:nvPr/>
          </p:nvSpPr>
          <p:spPr>
            <a:xfrm>
              <a:off x="395925" y="3219254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89E4B40-6CC2-4855-888A-976FF42506B1}"/>
                </a:ext>
              </a:extLst>
            </p:cNvPr>
            <p:cNvSpPr/>
            <p:nvPr/>
          </p:nvSpPr>
          <p:spPr>
            <a:xfrm>
              <a:off x="412533" y="512346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8E4F9A1D-6C5F-4AA8-B7E7-B37675ADAEF7}"/>
              </a:ext>
            </a:extLst>
          </p:cNvPr>
          <p:cNvSpPr/>
          <p:nvPr/>
        </p:nvSpPr>
        <p:spPr>
          <a:xfrm>
            <a:off x="8069311" y="596627"/>
            <a:ext cx="1898192" cy="796299"/>
          </a:xfrm>
          <a:prstGeom prst="rect">
            <a:avLst/>
          </a:prstGeom>
          <a:solidFill>
            <a:srgbClr val="DF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800" b="1" dirty="0">
                <a:solidFill>
                  <a:schemeClr val="tx1"/>
                </a:solidFill>
              </a:rPr>
              <a:t>15:35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E45A57F-26D3-48F4-878B-C21FF0F993EE}"/>
              </a:ext>
            </a:extLst>
          </p:cNvPr>
          <p:cNvGrpSpPr/>
          <p:nvPr/>
        </p:nvGrpSpPr>
        <p:grpSpPr>
          <a:xfrm>
            <a:off x="8801920" y="1081210"/>
            <a:ext cx="2718754" cy="1165765"/>
            <a:chOff x="9552574" y="2740357"/>
            <a:chExt cx="2018303" cy="1103676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BCBD038F-03B8-4AE9-B4B0-EB7B75B8A241}"/>
                </a:ext>
              </a:extLst>
            </p:cNvPr>
            <p:cNvSpPr/>
            <p:nvPr/>
          </p:nvSpPr>
          <p:spPr>
            <a:xfrm>
              <a:off x="9921186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401395D-A1D8-4AE3-A21B-ECDFF17D87F9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CAD7D374-59D3-4EDF-9902-92B656CAADD1}"/>
                </a:ext>
              </a:extLst>
            </p:cNvPr>
            <p:cNvSpPr/>
            <p:nvPr/>
          </p:nvSpPr>
          <p:spPr>
            <a:xfrm>
              <a:off x="10311877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DDC951F-2879-4365-9E08-68B107DD678B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2A38C30D-70CE-4D66-8391-2F29867DA7B1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B4C1BDEA-6FDD-4D2E-8887-7D056562224B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8FD89EE4-D0B5-4CA7-9639-E250632A7656}"/>
              </a:ext>
            </a:extLst>
          </p:cNvPr>
          <p:cNvGrpSpPr/>
          <p:nvPr/>
        </p:nvGrpSpPr>
        <p:grpSpPr>
          <a:xfrm>
            <a:off x="8782836" y="2311376"/>
            <a:ext cx="2718755" cy="1165765"/>
            <a:chOff x="9552574" y="2740357"/>
            <a:chExt cx="2018304" cy="1103676"/>
          </a:xfrm>
        </p:grpSpPr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A03787D2-5B1F-412F-BCCB-C4C602AAF0CD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C1E4EEE7-35DA-4FE0-AB97-911A94DFDF36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E1287E67-299D-45DA-ADBE-D52B3592E6C8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52D441ED-9AED-47A8-9B9F-9F6E87F2936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8A5AC6DA-4E6F-4E75-841A-ED621B51918B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C2026AD8-59D8-495C-9081-6A73C8A3AE67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77821EE6-8B2B-49A2-AD81-A0483CAAF558}"/>
              </a:ext>
            </a:extLst>
          </p:cNvPr>
          <p:cNvGrpSpPr/>
          <p:nvPr/>
        </p:nvGrpSpPr>
        <p:grpSpPr>
          <a:xfrm>
            <a:off x="8870340" y="3360749"/>
            <a:ext cx="2718755" cy="1165765"/>
            <a:chOff x="9552574" y="2740357"/>
            <a:chExt cx="2018304" cy="1103676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5D297176-7CB4-429A-AE2A-437A1B6FA729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A3B8B910-793A-4D90-9013-23BF32C4A627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D2129BE-EBAE-49E6-809A-807076A17D27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F6CD2586-4475-486B-B653-AA5B2C545E40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15D1DED4-21F5-47C2-B4D3-E67040816AB8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F56471A5-6D05-4565-AC83-84736A2B92AF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12EB1E81-E136-408E-B650-A3CD60D200DE}"/>
              </a:ext>
            </a:extLst>
          </p:cNvPr>
          <p:cNvGrpSpPr/>
          <p:nvPr/>
        </p:nvGrpSpPr>
        <p:grpSpPr>
          <a:xfrm>
            <a:off x="8891307" y="4504105"/>
            <a:ext cx="2718755" cy="1165765"/>
            <a:chOff x="9552574" y="2740357"/>
            <a:chExt cx="2018304" cy="1103676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DA11ADF7-30EB-416D-962A-FC01C1AF1563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BE4C603-E599-4924-9826-4105081AD514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766D1D01-2349-4FB2-B9AD-73A0F0671719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8B062AA8-9A24-4B87-98E2-9DC83284E4D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390310C-AC42-46C5-9D5D-CC6661307A65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CFA08164-D303-472B-91F6-B8B90644C062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ABEF7698-AEF6-4C7A-9FE2-926CFBCF4675}"/>
              </a:ext>
            </a:extLst>
          </p:cNvPr>
          <p:cNvSpPr/>
          <p:nvPr/>
        </p:nvSpPr>
        <p:spPr>
          <a:xfrm>
            <a:off x="552759" y="4843617"/>
            <a:ext cx="7836293" cy="1612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46E69A-DF77-4997-B8C2-24AA709CCBC2}"/>
              </a:ext>
            </a:extLst>
          </p:cNvPr>
          <p:cNvSpPr/>
          <p:nvPr/>
        </p:nvSpPr>
        <p:spPr>
          <a:xfrm>
            <a:off x="552337" y="794519"/>
            <a:ext cx="7836293" cy="3908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7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hlinkClick r:id="rId2" action="ppaction://hlinksldjump"/>
            <a:extLst>
              <a:ext uri="{FF2B5EF4-FFF2-40B4-BE49-F238E27FC236}">
                <a16:creationId xmlns:a16="http://schemas.microsoft.com/office/drawing/2014/main" id="{B93444FA-7758-4E71-9400-224B503BF8AB}"/>
              </a:ext>
            </a:extLst>
          </p:cNvPr>
          <p:cNvSpPr/>
          <p:nvPr/>
        </p:nvSpPr>
        <p:spPr>
          <a:xfrm>
            <a:off x="-2831069" y="2603673"/>
            <a:ext cx="2347273" cy="1121790"/>
          </a:xfrm>
          <a:prstGeom prst="ellipse">
            <a:avLst/>
          </a:prstGeom>
          <a:solidFill>
            <a:srgbClr val="F9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Kezdőképernyő</a:t>
            </a:r>
          </a:p>
        </p:txBody>
      </p:sp>
      <p:sp>
        <p:nvSpPr>
          <p:cNvPr id="40" name="Ellipszis 39">
            <a:hlinkClick r:id="rId3" action="ppaction://hlinksldjump"/>
            <a:extLst>
              <a:ext uri="{FF2B5EF4-FFF2-40B4-BE49-F238E27FC236}">
                <a16:creationId xmlns:a16="http://schemas.microsoft.com/office/drawing/2014/main" id="{41C8DA4B-A5A3-4651-9C47-144FB32F7FFB}"/>
              </a:ext>
            </a:extLst>
          </p:cNvPr>
          <p:cNvSpPr/>
          <p:nvPr/>
        </p:nvSpPr>
        <p:spPr>
          <a:xfrm>
            <a:off x="4562425" y="-70619"/>
            <a:ext cx="2254579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állása</a:t>
            </a:r>
          </a:p>
        </p:txBody>
      </p:sp>
      <p:grpSp>
        <p:nvGrpSpPr>
          <p:cNvPr id="126" name="Csoportba foglalás 125">
            <a:extLst>
              <a:ext uri="{FF2B5EF4-FFF2-40B4-BE49-F238E27FC236}">
                <a16:creationId xmlns:a16="http://schemas.microsoft.com/office/drawing/2014/main" id="{1E3AE7C4-204F-40ED-951D-CC9D6C8187C0}"/>
              </a:ext>
            </a:extLst>
          </p:cNvPr>
          <p:cNvGrpSpPr/>
          <p:nvPr/>
        </p:nvGrpSpPr>
        <p:grpSpPr>
          <a:xfrm>
            <a:off x="8265292" y="-2453640"/>
            <a:ext cx="6273119" cy="5278904"/>
            <a:chOff x="1599627" y="1048575"/>
            <a:chExt cx="6273119" cy="5962609"/>
          </a:xfrm>
        </p:grpSpPr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D5D07485-4DF5-4A45-93F3-DC195A74A2CE}"/>
                </a:ext>
              </a:extLst>
            </p:cNvPr>
            <p:cNvGrpSpPr/>
            <p:nvPr/>
          </p:nvGrpSpPr>
          <p:grpSpPr>
            <a:xfrm>
              <a:off x="1599627" y="1048575"/>
              <a:ext cx="6273119" cy="5962609"/>
              <a:chOff x="5805801" y="573326"/>
              <a:chExt cx="1506375" cy="5962609"/>
            </a:xfrm>
          </p:grpSpPr>
          <p:sp>
            <p:nvSpPr>
              <p:cNvPr id="105" name="Téglalap 104">
                <a:extLst>
                  <a:ext uri="{FF2B5EF4-FFF2-40B4-BE49-F238E27FC236}">
                    <a16:creationId xmlns:a16="http://schemas.microsoft.com/office/drawing/2014/main" id="{53092016-6B17-46D8-9432-FBA2429DBD3D}"/>
                  </a:ext>
                </a:extLst>
              </p:cNvPr>
              <p:cNvSpPr/>
              <p:nvPr/>
            </p:nvSpPr>
            <p:spPr>
              <a:xfrm>
                <a:off x="5805801" y="573326"/>
                <a:ext cx="1506375" cy="5962609"/>
              </a:xfrm>
              <a:prstGeom prst="rect">
                <a:avLst/>
              </a:prstGeom>
              <a:solidFill>
                <a:srgbClr val="90F4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7D3C2E77-804D-44CE-A7A1-6C4D4D7CB63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608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Kör</a:t>
                </a:r>
              </a:p>
            </p:txBody>
          </p:sp>
        </p:grpSp>
        <p:sp>
          <p:nvSpPr>
            <p:cNvPr id="49" name="Ellipszis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712E0FE7-B566-4394-A1B8-4C37355FDE47}"/>
                </a:ext>
              </a:extLst>
            </p:cNvPr>
            <p:cNvSpPr/>
            <p:nvPr/>
          </p:nvSpPr>
          <p:spPr>
            <a:xfrm>
              <a:off x="2277026" y="2532312"/>
              <a:ext cx="1727998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Tematikus</a:t>
              </a:r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030D42C6-B808-4702-8359-4E0D54575364}"/>
                </a:ext>
              </a:extLst>
            </p:cNvPr>
            <p:cNvSpPr/>
            <p:nvPr/>
          </p:nvSpPr>
          <p:spPr>
            <a:xfrm>
              <a:off x="6512870" y="2785842"/>
              <a:ext cx="1096581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Villám</a:t>
              </a:r>
            </a:p>
          </p:txBody>
        </p:sp>
        <p:sp>
          <p:nvSpPr>
            <p:cNvPr id="51" name="Ellipszis 50">
              <a:extLst>
                <a:ext uri="{FF2B5EF4-FFF2-40B4-BE49-F238E27FC236}">
                  <a16:creationId xmlns:a16="http://schemas.microsoft.com/office/drawing/2014/main" id="{7978E54A-51AA-4B77-BE32-51E0972658DE}"/>
                </a:ext>
              </a:extLst>
            </p:cNvPr>
            <p:cNvSpPr/>
            <p:nvPr/>
          </p:nvSpPr>
          <p:spPr>
            <a:xfrm>
              <a:off x="1824851" y="5194976"/>
              <a:ext cx="1520416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vége</a:t>
              </a:r>
            </a:p>
          </p:txBody>
        </p:sp>
        <p:sp>
          <p:nvSpPr>
            <p:cNvPr id="53" name="Ellipszis 52">
              <a:extLst>
                <a:ext uri="{FF2B5EF4-FFF2-40B4-BE49-F238E27FC236}">
                  <a16:creationId xmlns:a16="http://schemas.microsoft.com/office/drawing/2014/main" id="{8118ACD5-A8F6-40B1-A564-9BE26E64C200}"/>
                </a:ext>
              </a:extLst>
            </p:cNvPr>
            <p:cNvSpPr/>
            <p:nvPr/>
          </p:nvSpPr>
          <p:spPr>
            <a:xfrm>
              <a:off x="5212702" y="5248463"/>
              <a:ext cx="2122604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beállításai</a:t>
              </a:r>
            </a:p>
          </p:txBody>
        </p:sp>
        <p:cxnSp>
          <p:nvCxnSpPr>
            <p:cNvPr id="54" name="Egyenes összekötő nyíllal 53">
              <a:extLst>
                <a:ext uri="{FF2B5EF4-FFF2-40B4-BE49-F238E27FC236}">
                  <a16:creationId xmlns:a16="http://schemas.microsoft.com/office/drawing/2014/main" id="{77769E6E-5655-49E4-B005-4EB81129EBB2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2585059" y="3654102"/>
              <a:ext cx="555966" cy="1540874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FE7BA49D-191F-4351-8AA9-2C1313935B13}"/>
                </a:ext>
              </a:extLst>
            </p:cNvPr>
            <p:cNvCxnSpPr>
              <a:cxnSpLocks/>
              <a:stCxn id="50" idx="4"/>
              <a:endCxn id="51" idx="7"/>
            </p:cNvCxnSpPr>
            <p:nvPr/>
          </p:nvCxnSpPr>
          <p:spPr>
            <a:xfrm flipH="1">
              <a:off x="3122607" y="3907632"/>
              <a:ext cx="3938554" cy="1451626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D9CFBD88-1A0C-4834-8696-3BA6B97843A0}"/>
                </a:ext>
              </a:extLst>
            </p:cNvPr>
            <p:cNvCxnSpPr>
              <a:cxnSpLocks/>
              <a:stCxn id="49" idx="5"/>
              <a:endCxn id="53" idx="1"/>
            </p:cNvCxnSpPr>
            <p:nvPr/>
          </p:nvCxnSpPr>
          <p:spPr>
            <a:xfrm>
              <a:off x="3751965" y="3489820"/>
              <a:ext cx="1771585" cy="192292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630FFA57-E36B-428E-9940-9ACFAA63F72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6274004" y="3907632"/>
              <a:ext cx="787157" cy="134083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gyenes összekötő nyíllal 69">
              <a:extLst>
                <a:ext uri="{FF2B5EF4-FFF2-40B4-BE49-F238E27FC236}">
                  <a16:creationId xmlns:a16="http://schemas.microsoft.com/office/drawing/2014/main" id="{7297BDD0-6ED7-443B-A5EE-C4BB34DF28A0}"/>
                </a:ext>
              </a:extLst>
            </p:cNvPr>
            <p:cNvCxnSpPr>
              <a:cxnSpLocks/>
              <a:stCxn id="49" idx="6"/>
              <a:endCxn id="50" idx="1"/>
            </p:cNvCxnSpPr>
            <p:nvPr/>
          </p:nvCxnSpPr>
          <p:spPr>
            <a:xfrm flipV="1">
              <a:off x="4005024" y="2950124"/>
              <a:ext cx="2668437" cy="143083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Csoportba foglalás 136">
            <a:extLst>
              <a:ext uri="{FF2B5EF4-FFF2-40B4-BE49-F238E27FC236}">
                <a16:creationId xmlns:a16="http://schemas.microsoft.com/office/drawing/2014/main" id="{5C462B19-A5F1-4F59-ABBE-630D33854AB5}"/>
              </a:ext>
            </a:extLst>
          </p:cNvPr>
          <p:cNvGrpSpPr/>
          <p:nvPr/>
        </p:nvGrpSpPr>
        <p:grpSpPr>
          <a:xfrm>
            <a:off x="1114069" y="-642757"/>
            <a:ext cx="2812641" cy="7792474"/>
            <a:chOff x="-2812641" y="1778246"/>
            <a:chExt cx="2812641" cy="7792474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2F088B3A-1D6E-48DD-92A4-D6D754144A48}"/>
                </a:ext>
              </a:extLst>
            </p:cNvPr>
            <p:cNvGrpSpPr/>
            <p:nvPr/>
          </p:nvGrpSpPr>
          <p:grpSpPr>
            <a:xfrm>
              <a:off x="-2812641" y="1778246"/>
              <a:ext cx="2812641" cy="7792474"/>
              <a:chOff x="5778205" y="487680"/>
              <a:chExt cx="2812641" cy="6790354"/>
            </a:xfrm>
          </p:grpSpPr>
          <p:sp>
            <p:nvSpPr>
              <p:cNvPr id="83" name="Téglalap 82">
                <a:extLst>
                  <a:ext uri="{FF2B5EF4-FFF2-40B4-BE49-F238E27FC236}">
                    <a16:creationId xmlns:a16="http://schemas.microsoft.com/office/drawing/2014/main" id="{78AF2BDC-CC5A-4C7E-A019-9DEB9F192EF4}"/>
                  </a:ext>
                </a:extLst>
              </p:cNvPr>
              <p:cNvSpPr/>
              <p:nvPr/>
            </p:nvSpPr>
            <p:spPr>
              <a:xfrm>
                <a:off x="5778205" y="487680"/>
                <a:ext cx="2812641" cy="67903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Ellipszis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12423C2-7777-4785-BFD2-92069C419DE3}"/>
                  </a:ext>
                </a:extLst>
              </p:cNvPr>
              <p:cNvSpPr/>
              <p:nvPr/>
            </p:nvSpPr>
            <p:spPr>
              <a:xfrm>
                <a:off x="5996311" y="3172352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Kérdéssorok</a:t>
                </a:r>
              </a:p>
            </p:txBody>
          </p:sp>
          <p:sp>
            <p:nvSpPr>
              <p:cNvPr id="8" name="Ellipszis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D9F5536-1BC6-4144-BA99-8E2FE2FD3671}"/>
                  </a:ext>
                </a:extLst>
              </p:cNvPr>
              <p:cNvSpPr/>
              <p:nvPr/>
            </p:nvSpPr>
            <p:spPr>
              <a:xfrm>
                <a:off x="5977029" y="4586194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Statisztikák</a:t>
                </a:r>
              </a:p>
            </p:txBody>
          </p:sp>
          <p:sp>
            <p:nvSpPr>
              <p:cNvPr id="33" name="Ellipszis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37A3A6F-8533-4787-A9C1-EEAB7AF5654B}"/>
                  </a:ext>
                </a:extLst>
              </p:cNvPr>
              <p:cNvSpPr/>
              <p:nvPr/>
            </p:nvSpPr>
            <p:spPr>
              <a:xfrm>
                <a:off x="5977029" y="5938077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 bevitele</a:t>
                </a:r>
              </a:p>
            </p:txBody>
          </p:sp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47CB2751-2DF5-4048-B458-E14FAC87D06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2159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Fő menüpontok</a:t>
                </a:r>
              </a:p>
            </p:txBody>
          </p:sp>
        </p:grpSp>
        <p:sp>
          <p:nvSpPr>
            <p:cNvPr id="6" name="Ellipszis 5">
              <a:hlinkClick r:id="rId2" action="ppaction://hlinksldjump"/>
              <a:extLst>
                <a:ext uri="{FF2B5EF4-FFF2-40B4-BE49-F238E27FC236}">
                  <a16:creationId xmlns:a16="http://schemas.microsoft.com/office/drawing/2014/main" id="{449B8F8B-B22E-4208-BBD5-DF4FF2CB2FB3}"/>
                </a:ext>
              </a:extLst>
            </p:cNvPr>
            <p:cNvSpPr/>
            <p:nvPr/>
          </p:nvSpPr>
          <p:spPr>
            <a:xfrm>
              <a:off x="-2560344" y="3370630"/>
              <a:ext cx="2254579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Új játék</a:t>
              </a:r>
            </a:p>
          </p:txBody>
        </p:sp>
      </p:grp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45D57E1C-0E69-4B98-B6B5-EAD1486ED2A6}"/>
              </a:ext>
            </a:extLst>
          </p:cNvPr>
          <p:cNvCxnSpPr>
            <a:cxnSpLocks/>
            <a:stCxn id="2" idx="6"/>
            <a:endCxn id="83" idx="1"/>
          </p:cNvCxnSpPr>
          <p:nvPr/>
        </p:nvCxnSpPr>
        <p:spPr>
          <a:xfrm>
            <a:off x="-483796" y="3164568"/>
            <a:ext cx="1597865" cy="889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9B888FC3-2C5E-428E-8FA0-EA6B9BE88A98}"/>
              </a:ext>
            </a:extLst>
          </p:cNvPr>
          <p:cNvCxnSpPr>
            <a:cxnSpLocks/>
            <a:stCxn id="40" idx="6"/>
            <a:endCxn id="105" idx="1"/>
          </p:cNvCxnSpPr>
          <p:nvPr/>
        </p:nvCxnSpPr>
        <p:spPr>
          <a:xfrm flipV="1">
            <a:off x="6817004" y="185812"/>
            <a:ext cx="1448288" cy="304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FD1F9E0-2C24-40AD-9E9B-A89328648DC2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3620945" y="490276"/>
            <a:ext cx="941480" cy="10202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zis 27">
            <a:extLst>
              <a:ext uri="{FF2B5EF4-FFF2-40B4-BE49-F238E27FC236}">
                <a16:creationId xmlns:a16="http://schemas.microsoft.com/office/drawing/2014/main" id="{6E83BAB9-019C-4387-9028-27A25B1C4733}"/>
              </a:ext>
            </a:extLst>
          </p:cNvPr>
          <p:cNvSpPr/>
          <p:nvPr/>
        </p:nvSpPr>
        <p:spPr>
          <a:xfrm>
            <a:off x="8490516" y="4197949"/>
            <a:ext cx="1692334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vége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E234A615-4476-4DBF-8CBB-B3819E13980B}"/>
              </a:ext>
            </a:extLst>
          </p:cNvPr>
          <p:cNvCxnSpPr>
            <a:cxnSpLocks/>
            <a:stCxn id="51" idx="4"/>
            <a:endCxn id="28" idx="0"/>
          </p:cNvCxnSpPr>
          <p:nvPr/>
        </p:nvCxnSpPr>
        <p:spPr>
          <a:xfrm>
            <a:off x="9250724" y="2210471"/>
            <a:ext cx="85959" cy="19874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görbe 10">
            <a:extLst>
              <a:ext uri="{FF2B5EF4-FFF2-40B4-BE49-F238E27FC236}">
                <a16:creationId xmlns:a16="http://schemas.microsoft.com/office/drawing/2014/main" id="{A134B1D2-DAB2-4D24-87E1-ED96CBDE8737}"/>
              </a:ext>
            </a:extLst>
          </p:cNvPr>
          <p:cNvCxnSpPr>
            <a:stCxn id="28" idx="4"/>
            <a:endCxn id="2" idx="4"/>
          </p:cNvCxnSpPr>
          <p:nvPr/>
        </p:nvCxnSpPr>
        <p:spPr>
          <a:xfrm rot="5400000" flipH="1">
            <a:off x="3042488" y="-974456"/>
            <a:ext cx="1594276" cy="10994115"/>
          </a:xfrm>
          <a:prstGeom prst="curvedConnector3">
            <a:avLst>
              <a:gd name="adj1" fmla="val -18258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9BB0E85-48FA-4CB0-94FB-DDDB9112C4B1}"/>
              </a:ext>
            </a:extLst>
          </p:cNvPr>
          <p:cNvGrpSpPr/>
          <p:nvPr/>
        </p:nvGrpSpPr>
        <p:grpSpPr>
          <a:xfrm>
            <a:off x="335999" y="189000"/>
            <a:ext cx="11520001" cy="6480000"/>
            <a:chOff x="395925" y="244550"/>
            <a:chExt cx="11333463" cy="6368353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AA25F0D9-9C22-4E95-8677-B692DCA86989}"/>
                </a:ext>
              </a:extLst>
            </p:cNvPr>
            <p:cNvSpPr/>
            <p:nvPr/>
          </p:nvSpPr>
          <p:spPr>
            <a:xfrm>
              <a:off x="395925" y="245097"/>
              <a:ext cx="11333462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3604675-2462-4C50-AB35-9D98267D606A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BEE8608-F916-4107-8CCE-A3D59975DAF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5638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7B38A383-A2BA-480A-B0D3-1218D62996E6}"/>
              </a:ext>
            </a:extLst>
          </p:cNvPr>
          <p:cNvSpPr/>
          <p:nvPr/>
        </p:nvSpPr>
        <p:spPr>
          <a:xfrm>
            <a:off x="3648172" y="622169"/>
            <a:ext cx="2447827" cy="678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Program főmenü oldal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2032DD4-CB28-4B9E-AEEB-F5A495D85B1B}"/>
              </a:ext>
            </a:extLst>
          </p:cNvPr>
          <p:cNvSpPr/>
          <p:nvPr/>
        </p:nvSpPr>
        <p:spPr>
          <a:xfrm>
            <a:off x="1310326" y="203619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Főmenü oldal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52D0A58-C087-425C-8439-882A419E35C6}"/>
              </a:ext>
            </a:extLst>
          </p:cNvPr>
          <p:cNvSpPr/>
          <p:nvPr/>
        </p:nvSpPr>
        <p:spPr>
          <a:xfrm>
            <a:off x="6095999" y="212928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Főmenü oldal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2486487-5E0F-4529-AA4C-6CD061585D0D}"/>
              </a:ext>
            </a:extLst>
          </p:cNvPr>
          <p:cNvSpPr/>
          <p:nvPr/>
        </p:nvSpPr>
        <p:spPr>
          <a:xfrm>
            <a:off x="961534" y="4308049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oldalak 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6540541-058C-4DAA-8408-3E8E8BBFD017}"/>
              </a:ext>
            </a:extLst>
          </p:cNvPr>
          <p:cNvSpPr/>
          <p:nvPr/>
        </p:nvSpPr>
        <p:spPr>
          <a:xfrm>
            <a:off x="5794341" y="4350471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oldalak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B3153B5-AC6E-4ADA-90E3-CB6E456E71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088037" y="3429000"/>
            <a:ext cx="47134" cy="8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884248A-453F-4F62-8081-0810D2A59B3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920844" y="3522090"/>
            <a:ext cx="0" cy="82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0486ED-9309-481E-B4A0-1F8F5C08DB0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2135171" y="1201501"/>
            <a:ext cx="1871477" cy="8346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E88C9F6-F308-441B-9DA2-51243FC2B514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5737523" y="1201501"/>
            <a:ext cx="1183321" cy="927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392A121-BA26-470E-B4AC-ADEA9121DD30}"/>
              </a:ext>
            </a:extLst>
          </p:cNvPr>
          <p:cNvSpPr/>
          <p:nvPr/>
        </p:nvSpPr>
        <p:spPr>
          <a:xfrm>
            <a:off x="961533" y="509048"/>
            <a:ext cx="301659" cy="59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70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BC075-9120-45BA-88BE-95908AC5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Indítás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2E96F0-F05B-4579-AA42-DE3C56EB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0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1860-837F-42E4-8FBC-35B26A9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Kezdőképernyő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D87C3-1E8E-4DD7-9850-21540F1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8ED16-932B-4A85-A126-6E78695B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82373A-893B-4EFC-AC51-1A4D3C7EE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/>
              <a:t>Játék / Bajnokság beállításai</a:t>
            </a:r>
          </a:p>
          <a:p>
            <a:r>
              <a:rPr lang="hu-HU" dirty="0"/>
              <a:t>Játékosok kiválasztása</a:t>
            </a:r>
          </a:p>
          <a:p>
            <a:r>
              <a:rPr lang="hu-HU" dirty="0" err="1"/>
              <a:t>Csapatos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(hány fős csapatok)</a:t>
            </a:r>
          </a:p>
          <a:p>
            <a:pPr lvl="1"/>
            <a:r>
              <a:rPr lang="hu-HU" dirty="0"/>
              <a:t>(Csapat sorsolás)</a:t>
            </a:r>
          </a:p>
          <a:p>
            <a:r>
              <a:rPr lang="hu-HU" dirty="0"/>
              <a:t>Beosztás generálása</a:t>
            </a:r>
          </a:p>
          <a:p>
            <a:r>
              <a:rPr lang="hu-HU" dirty="0"/>
              <a:t>Hányszor játsszanak döntő nélkül</a:t>
            </a:r>
          </a:p>
          <a:p>
            <a:r>
              <a:rPr lang="hu-HU" dirty="0"/>
              <a:t>Kérdéssorok beállítása előre (legalább az első körhöz)</a:t>
            </a:r>
          </a:p>
          <a:p>
            <a:r>
              <a:rPr lang="hu-HU" dirty="0"/>
              <a:t>Tematikus?</a:t>
            </a:r>
          </a:p>
          <a:p>
            <a:pPr lvl="1"/>
            <a:r>
              <a:rPr lang="hu-HU" dirty="0"/>
              <a:t>tematikus idő</a:t>
            </a:r>
          </a:p>
          <a:p>
            <a:r>
              <a:rPr lang="hu-HU" dirty="0"/>
              <a:t>Villám?</a:t>
            </a:r>
          </a:p>
          <a:p>
            <a:pPr lvl="1"/>
            <a:r>
              <a:rPr lang="hu-HU" dirty="0"/>
              <a:t>Villám idő</a:t>
            </a:r>
          </a:p>
          <a:p>
            <a:r>
              <a:rPr lang="hu-HU" dirty="0"/>
              <a:t>Alkalom neve (pl. kvíztábor 19)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5B954B-ACBF-41B9-8582-A6B6C544A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Kör beállításai</a:t>
            </a:r>
          </a:p>
          <a:p>
            <a:r>
              <a:rPr lang="hu-HU" dirty="0"/>
              <a:t>Kérdéssor (módosítása erre a körre)</a:t>
            </a:r>
          </a:p>
          <a:p>
            <a:r>
              <a:rPr lang="hu-HU" dirty="0"/>
              <a:t>Tematikus? (módosítása erre a körre)</a:t>
            </a:r>
          </a:p>
          <a:p>
            <a:pPr lvl="1"/>
            <a:r>
              <a:rPr lang="hu-HU" dirty="0"/>
              <a:t>tematikus </a:t>
            </a:r>
            <a:r>
              <a:rPr lang="hu-HU" dirty="0" err="1"/>
              <a:t>id</a:t>
            </a:r>
            <a:endParaRPr lang="hu-HU" dirty="0"/>
          </a:p>
          <a:p>
            <a:r>
              <a:rPr lang="hu-HU" dirty="0"/>
              <a:t>Villám? (módosítása erre a körre)</a:t>
            </a:r>
          </a:p>
          <a:p>
            <a:pPr lvl="1"/>
            <a:r>
              <a:rPr lang="hu-HU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36058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7AAF958-FA30-47F4-9AD9-9D41EB42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22521546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8F96957-823D-4BDC-A714-A5B41E5C8D0F}"/>
              </a:ext>
            </a:extLst>
          </p:cNvPr>
          <p:cNvSpPr/>
          <p:nvPr/>
        </p:nvSpPr>
        <p:spPr>
          <a:xfrm>
            <a:off x="109347" y="1331954"/>
            <a:ext cx="4287059" cy="29330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5D31CD-7DF2-41A6-84E1-328B34B4F9FC}"/>
              </a:ext>
            </a:extLst>
          </p:cNvPr>
          <p:cNvSpPr txBox="1"/>
          <p:nvPr/>
        </p:nvSpPr>
        <p:spPr>
          <a:xfrm>
            <a:off x="223520" y="89408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Játékosok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6159B8-C2C1-44C4-BBEB-D8294CFA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9" y="1513323"/>
            <a:ext cx="3801263" cy="369332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1F0B240-5E95-4F23-9361-7245EA508156}"/>
              </a:ext>
            </a:extLst>
          </p:cNvPr>
          <p:cNvGrpSpPr/>
          <p:nvPr/>
        </p:nvGrpSpPr>
        <p:grpSpPr>
          <a:xfrm>
            <a:off x="306269" y="1961110"/>
            <a:ext cx="3807784" cy="2011449"/>
            <a:chOff x="2692680" y="970706"/>
            <a:chExt cx="1413825" cy="1993921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FC53A04-00C4-46BA-B3F3-6EAB9B65772B}"/>
                </a:ext>
              </a:extLst>
            </p:cNvPr>
            <p:cNvSpPr/>
            <p:nvPr/>
          </p:nvSpPr>
          <p:spPr>
            <a:xfrm>
              <a:off x="2692680" y="970706"/>
              <a:ext cx="1413825" cy="19939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09B1579-DD8A-43FE-82D7-2DCDD1862991}"/>
                </a:ext>
              </a:extLst>
            </p:cNvPr>
            <p:cNvSpPr txBox="1"/>
            <p:nvPr/>
          </p:nvSpPr>
          <p:spPr>
            <a:xfrm>
              <a:off x="2804159" y="1140301"/>
              <a:ext cx="309515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András (x)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35BAA2D-26E0-49C1-B9E3-A381044F6307}"/>
                </a:ext>
              </a:extLst>
            </p:cNvPr>
            <p:cNvSpPr txBox="1"/>
            <p:nvPr/>
          </p:nvSpPr>
          <p:spPr>
            <a:xfrm>
              <a:off x="3156212" y="1143232"/>
              <a:ext cx="256693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Béla (x)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EFE53DD3-07F8-49B4-A5F1-17344F14A0F0}"/>
                </a:ext>
              </a:extLst>
            </p:cNvPr>
            <p:cNvSpPr txBox="1"/>
            <p:nvPr/>
          </p:nvSpPr>
          <p:spPr>
            <a:xfrm>
              <a:off x="3059799" y="1501427"/>
              <a:ext cx="399636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HorváthGéza (x)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819DF74-821B-4661-9452-43100A93984C}"/>
                </a:ext>
              </a:extLst>
            </p:cNvPr>
            <p:cNvSpPr txBox="1"/>
            <p:nvPr/>
          </p:nvSpPr>
          <p:spPr>
            <a:xfrm>
              <a:off x="2804160" y="1493879"/>
              <a:ext cx="227968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Imre (x)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5732A0A0-EABC-4230-98BD-61480522F189}"/>
                </a:ext>
              </a:extLst>
            </p:cNvPr>
            <p:cNvSpPr txBox="1"/>
            <p:nvPr/>
          </p:nvSpPr>
          <p:spPr>
            <a:xfrm>
              <a:off x="3438559" y="1143232"/>
              <a:ext cx="559110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Prof. Dr. Báró Róbert (x)</a:t>
              </a: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36D8D5F-3EF6-42E3-837C-049F0AA94CB0}"/>
              </a:ext>
            </a:extLst>
          </p:cNvPr>
          <p:cNvSpPr/>
          <p:nvPr/>
        </p:nvSpPr>
        <p:spPr>
          <a:xfrm>
            <a:off x="306269" y="4442157"/>
            <a:ext cx="11687611" cy="50980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7C0A7A-0C96-4926-9D6E-8EF8C1453F8C}"/>
              </a:ext>
            </a:extLst>
          </p:cNvPr>
          <p:cNvSpPr txBox="1"/>
          <p:nvPr/>
        </p:nvSpPr>
        <p:spPr>
          <a:xfrm>
            <a:off x="787309" y="4612536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Csapatok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3F06A09-AADF-441C-B560-690E5CC1F5C3}"/>
              </a:ext>
            </a:extLst>
          </p:cNvPr>
          <p:cNvGrpSpPr/>
          <p:nvPr/>
        </p:nvGrpSpPr>
        <p:grpSpPr>
          <a:xfrm>
            <a:off x="6692204" y="5490199"/>
            <a:ext cx="3174534" cy="1311582"/>
            <a:chOff x="4558955" y="1596988"/>
            <a:chExt cx="3174534" cy="1311582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06A233B0-6D83-4909-9C93-0586E1644788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336124F7-A0C5-4BB9-AF1F-959A4D21D022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A0A9C8D2-FDE8-48D4-BE5E-66EE8FDB6878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21497890-E68E-457F-9097-11AF4DE8B51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9D632AD-3E69-438C-8A86-1E7F6D7A80BB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E557AFCA-E819-4C99-8355-2B2143B5C8CE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F8DB720-07A4-44A4-83AA-C1B927E98803}"/>
              </a:ext>
            </a:extLst>
          </p:cNvPr>
          <p:cNvGrpSpPr/>
          <p:nvPr/>
        </p:nvGrpSpPr>
        <p:grpSpPr>
          <a:xfrm>
            <a:off x="3861854" y="5502277"/>
            <a:ext cx="2662397" cy="1311582"/>
            <a:chOff x="4558955" y="1596988"/>
            <a:chExt cx="2742491" cy="1311582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4A25FF0B-0193-450E-849A-3C32AE5B460E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75F6867F-FCB0-4E7A-9B27-E6F827FFAAB3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D4EEB51-8B26-46CE-9825-ECB446D4B6A8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42A6F1D8-DCE4-48AF-B0A8-69E4D5E450ED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B4185AFB-EE68-4F69-AE73-80D2BB38B0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3CD428C-EAA3-427F-BEB4-B0F67BFF0FDF}"/>
              </a:ext>
            </a:extLst>
          </p:cNvPr>
          <p:cNvGrpSpPr/>
          <p:nvPr/>
        </p:nvGrpSpPr>
        <p:grpSpPr>
          <a:xfrm>
            <a:off x="597128" y="5490199"/>
            <a:ext cx="3174534" cy="1311582"/>
            <a:chOff x="4558955" y="1596988"/>
            <a:chExt cx="3174534" cy="1311582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ADE6DDC2-4F58-400D-9508-48E6D1AEB832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7EB05479-C063-4AEF-BD6F-9B45DCE8D449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F527F00D-EC37-4558-8A8E-23381E8BB94D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5E2BC74E-D836-4B52-8A1E-2D6A18D7A6B9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0C079AB-0B2D-470C-AABB-7A23ADDC602C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0F06F54D-7B86-4DA8-85C0-4AC59129CACC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B9ABB2B4-BC9F-4E3C-858B-BDBA42951176}"/>
              </a:ext>
            </a:extLst>
          </p:cNvPr>
          <p:cNvGrpSpPr/>
          <p:nvPr/>
        </p:nvGrpSpPr>
        <p:grpSpPr>
          <a:xfrm>
            <a:off x="3373645" y="6933425"/>
            <a:ext cx="3174534" cy="1311582"/>
            <a:chOff x="4558955" y="1596988"/>
            <a:chExt cx="3174534" cy="1311582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4DA1AC32-ED2E-45E6-8D05-F9F8158D448A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74D62511-F182-43CE-AE7E-E46CDDE8FDCD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5D037014-B9DE-4041-BD8B-FA29AD451A6B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2645E94E-F478-4ED9-9727-69FA80110C8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E1D8B8BB-49C1-4062-BF88-4B7F63728A3D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2A2D3F88-1D22-4485-97B4-4222EB599662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1C21701A-5A6E-4F28-A3E6-6F6A139D3964}"/>
              </a:ext>
            </a:extLst>
          </p:cNvPr>
          <p:cNvGrpSpPr/>
          <p:nvPr/>
        </p:nvGrpSpPr>
        <p:grpSpPr>
          <a:xfrm>
            <a:off x="557241" y="6933425"/>
            <a:ext cx="2662397" cy="1311582"/>
            <a:chOff x="4558955" y="1596988"/>
            <a:chExt cx="2742491" cy="1311582"/>
          </a:xfrm>
        </p:grpSpPr>
        <p:sp>
          <p:nvSpPr>
            <p:cNvPr id="54" name="Téglalap: lekerekített 53">
              <a:extLst>
                <a:ext uri="{FF2B5EF4-FFF2-40B4-BE49-F238E27FC236}">
                  <a16:creationId xmlns:a16="http://schemas.microsoft.com/office/drawing/2014/main" id="{23774A1E-593D-4097-ACAE-21F59D142A35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4B985FC1-D2E0-4D5F-B6D0-6EEE8ED7A006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ABD8AAD0-8219-4949-A458-74874B3A19FF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741244A7-3962-4B8E-9981-9C1AB9DF36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58" name="Egyenes összekötő 57">
              <a:extLst>
                <a:ext uri="{FF2B5EF4-FFF2-40B4-BE49-F238E27FC236}">
                  <a16:creationId xmlns:a16="http://schemas.microsoft.com/office/drawing/2014/main" id="{1F2F47C7-85DE-4BDA-A670-A55846019B3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A690F201-5EF4-47FC-B854-A98162CE74AC}"/>
              </a:ext>
            </a:extLst>
          </p:cNvPr>
          <p:cNvGrpSpPr/>
          <p:nvPr/>
        </p:nvGrpSpPr>
        <p:grpSpPr>
          <a:xfrm>
            <a:off x="6713363" y="6909883"/>
            <a:ext cx="2662397" cy="1311582"/>
            <a:chOff x="4558955" y="1596988"/>
            <a:chExt cx="2742491" cy="1311582"/>
          </a:xfrm>
        </p:grpSpPr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B5E3A179-AE7B-438B-BB43-CCCE013BCCE9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Szövegdoboz 60">
              <a:extLst>
                <a:ext uri="{FF2B5EF4-FFF2-40B4-BE49-F238E27FC236}">
                  <a16:creationId xmlns:a16="http://schemas.microsoft.com/office/drawing/2014/main" id="{FF048563-A122-45A7-8063-5F51E0AB20AA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10598655-C25D-4531-B2C6-4D93A099F655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D4F12F3C-E38F-4AA9-97E5-9F3C7D47E9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794E7B7D-0632-4CE2-99C4-9E70E0788558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églalap: lekerekített 64">
            <a:extLst>
              <a:ext uri="{FF2B5EF4-FFF2-40B4-BE49-F238E27FC236}">
                <a16:creationId xmlns:a16="http://schemas.microsoft.com/office/drawing/2014/main" id="{9D9ED93B-D4DF-4023-8F22-989514B4F079}"/>
              </a:ext>
            </a:extLst>
          </p:cNvPr>
          <p:cNvSpPr/>
          <p:nvPr/>
        </p:nvSpPr>
        <p:spPr>
          <a:xfrm>
            <a:off x="306268" y="9764910"/>
            <a:ext cx="9151688" cy="53836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9" name="Csoportba foglalás 88">
            <a:extLst>
              <a:ext uri="{FF2B5EF4-FFF2-40B4-BE49-F238E27FC236}">
                <a16:creationId xmlns:a16="http://schemas.microsoft.com/office/drawing/2014/main" id="{A9E40640-D0B3-47FC-85F7-60E7B02FED0B}"/>
              </a:ext>
            </a:extLst>
          </p:cNvPr>
          <p:cNvGrpSpPr/>
          <p:nvPr/>
        </p:nvGrpSpPr>
        <p:grpSpPr>
          <a:xfrm>
            <a:off x="766355" y="10033813"/>
            <a:ext cx="7472826" cy="1311582"/>
            <a:chOff x="815074" y="10279495"/>
            <a:chExt cx="7472826" cy="1311582"/>
          </a:xfrm>
        </p:grpSpPr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5EA332B1-906E-400C-A771-B976E08A48AA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68" name="Téglalap: lekerekített 67">
                <a:extLst>
                  <a:ext uri="{FF2B5EF4-FFF2-40B4-BE49-F238E27FC236}">
                    <a16:creationId xmlns:a16="http://schemas.microsoft.com/office/drawing/2014/main" id="{6C268CFA-FA7F-4AFB-937D-F733C6A1DB60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6426AEB2-DB53-457D-8E66-93D8A8C7F519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A6321868-6FD0-48AE-9270-777A0B9E6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Szövegdoboz 72">
              <a:extLst>
                <a:ext uri="{FF2B5EF4-FFF2-40B4-BE49-F238E27FC236}">
                  <a16:creationId xmlns:a16="http://schemas.microsoft.com/office/drawing/2014/main" id="{99DB9069-F219-41FF-9250-39D52ACA9ACD}"/>
                </a:ext>
              </a:extLst>
            </p:cNvPr>
            <p:cNvSpPr txBox="1"/>
            <p:nvPr/>
          </p:nvSpPr>
          <p:spPr>
            <a:xfrm>
              <a:off x="2794662" y="10421373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C2F3A850-666A-4DC2-9338-194AC287439E}"/>
                </a:ext>
              </a:extLst>
            </p:cNvPr>
            <p:cNvSpPr txBox="1"/>
            <p:nvPr/>
          </p:nvSpPr>
          <p:spPr>
            <a:xfrm>
              <a:off x="4713633" y="10415159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888F8432-C7CB-4B5A-999C-9E3691BC65AA}"/>
                </a:ext>
              </a:extLst>
            </p:cNvPr>
            <p:cNvSpPr txBox="1"/>
            <p:nvPr/>
          </p:nvSpPr>
          <p:spPr>
            <a:xfrm>
              <a:off x="6375529" y="104151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48D341AE-E5ED-4B87-902B-ACCC4B8A9ED2}"/>
                </a:ext>
              </a:extLst>
            </p:cNvPr>
            <p:cNvSpPr txBox="1"/>
            <p:nvPr/>
          </p:nvSpPr>
          <p:spPr>
            <a:xfrm>
              <a:off x="10052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336477A8-2024-4488-9BEB-D27229C8DCB8}"/>
                </a:ext>
              </a:extLst>
            </p:cNvPr>
            <p:cNvSpPr txBox="1"/>
            <p:nvPr/>
          </p:nvSpPr>
          <p:spPr>
            <a:xfrm>
              <a:off x="20605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FC76E553-1957-403D-AD49-1BB3CE67F1C4}"/>
              </a:ext>
            </a:extLst>
          </p:cNvPr>
          <p:cNvGrpSpPr/>
          <p:nvPr/>
        </p:nvGrpSpPr>
        <p:grpSpPr>
          <a:xfrm>
            <a:off x="767609" y="11602934"/>
            <a:ext cx="7472826" cy="1311582"/>
            <a:chOff x="815074" y="10279495"/>
            <a:chExt cx="7472826" cy="1311582"/>
          </a:xfrm>
        </p:grpSpPr>
        <p:grpSp>
          <p:nvGrpSpPr>
            <p:cNvPr id="91" name="Csoportba foglalás 90">
              <a:extLst>
                <a:ext uri="{FF2B5EF4-FFF2-40B4-BE49-F238E27FC236}">
                  <a16:creationId xmlns:a16="http://schemas.microsoft.com/office/drawing/2014/main" id="{32CDEAAB-308B-48DD-8E8B-2C5A4C418FA5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96" name="Téglalap: lekerekített 95">
                <a:extLst>
                  <a:ext uri="{FF2B5EF4-FFF2-40B4-BE49-F238E27FC236}">
                    <a16:creationId xmlns:a16="http://schemas.microsoft.com/office/drawing/2014/main" id="{D5B8C59B-0844-4855-940E-63958C8F4F3E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7" name="Szövegdoboz 96">
                <a:extLst>
                  <a:ext uri="{FF2B5EF4-FFF2-40B4-BE49-F238E27FC236}">
                    <a16:creationId xmlns:a16="http://schemas.microsoft.com/office/drawing/2014/main" id="{DF4B1411-26F2-4F37-8D5B-E4F408DCF8AA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8E9E65DB-896C-4A40-AD76-C3FE5DAF2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66F98507-9062-4DDE-8855-5915C1C4614A}"/>
                </a:ext>
              </a:extLst>
            </p:cNvPr>
            <p:cNvSpPr txBox="1"/>
            <p:nvPr/>
          </p:nvSpPr>
          <p:spPr>
            <a:xfrm>
              <a:off x="998769" y="10738956"/>
              <a:ext cx="1294710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Dani</a:t>
              </a:r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D1353332-5E6F-4973-B1A1-7ED41E6AF15C}"/>
                </a:ext>
              </a:extLst>
            </p:cNvPr>
            <p:cNvSpPr txBox="1"/>
            <p:nvPr/>
          </p:nvSpPr>
          <p:spPr>
            <a:xfrm>
              <a:off x="3914882" y="10414050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BC10D9CE-627A-4546-A1FB-5F11A9F10DFC}"/>
                </a:ext>
              </a:extLst>
            </p:cNvPr>
            <p:cNvSpPr txBox="1"/>
            <p:nvPr/>
          </p:nvSpPr>
          <p:spPr>
            <a:xfrm>
              <a:off x="5618693" y="104243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93109DF1-F36E-4A14-9D18-B2CC6AFD6FD7}"/>
                </a:ext>
              </a:extLst>
            </p:cNvPr>
            <p:cNvSpPr txBox="1"/>
            <p:nvPr/>
          </p:nvSpPr>
          <p:spPr>
            <a:xfrm>
              <a:off x="993652" y="11150686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0F4F5433-BE0F-4F13-B8E9-490393FA4368}"/>
              </a:ext>
            </a:extLst>
          </p:cNvPr>
          <p:cNvSpPr txBox="1"/>
          <p:nvPr/>
        </p:nvSpPr>
        <p:spPr>
          <a:xfrm>
            <a:off x="2771590" y="11737489"/>
            <a:ext cx="968902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00" dirty="0"/>
              <a:t>Bandi – András</a:t>
            </a:r>
          </a:p>
        </p:txBody>
      </p: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EA8AC0F7-889D-4F46-9D33-268F383719B1}"/>
              </a:ext>
            </a:extLst>
          </p:cNvPr>
          <p:cNvGrpSpPr/>
          <p:nvPr/>
        </p:nvGrpSpPr>
        <p:grpSpPr>
          <a:xfrm>
            <a:off x="8362147" y="1426238"/>
            <a:ext cx="2886018" cy="1593100"/>
            <a:chOff x="4436328" y="1537162"/>
            <a:chExt cx="2886018" cy="1593100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6949A99B-F0C8-4992-8849-9EE7477DE9C7}"/>
                </a:ext>
              </a:extLst>
            </p:cNvPr>
            <p:cNvSpPr/>
            <p:nvPr/>
          </p:nvSpPr>
          <p:spPr>
            <a:xfrm>
              <a:off x="4436328" y="1537162"/>
              <a:ext cx="2886018" cy="1593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9817076-D582-49A7-BC07-42479FA0288E}"/>
                </a:ext>
              </a:extLst>
            </p:cNvPr>
            <p:cNvGrpSpPr/>
            <p:nvPr/>
          </p:nvGrpSpPr>
          <p:grpSpPr>
            <a:xfrm>
              <a:off x="4683727" y="1753185"/>
              <a:ext cx="1534659" cy="315544"/>
              <a:chOff x="4683727" y="1753185"/>
              <a:chExt cx="1534659" cy="315544"/>
            </a:xfrm>
          </p:grpSpPr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0C43270-ED44-46E0-BCD9-0EAFC444F0D5}"/>
                  </a:ext>
                </a:extLst>
              </p:cNvPr>
              <p:cNvSpPr txBox="1"/>
              <p:nvPr/>
            </p:nvSpPr>
            <p:spPr>
              <a:xfrm>
                <a:off x="4977918" y="1753185"/>
                <a:ext cx="1240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 err="1"/>
                  <a:t>Csapatos</a:t>
                </a:r>
                <a:r>
                  <a:rPr lang="hu-HU" sz="1400" dirty="0"/>
                  <a:t> játék</a:t>
                </a:r>
              </a:p>
            </p:txBody>
          </p:sp>
          <p:pic>
            <p:nvPicPr>
              <p:cNvPr id="23" name="Kép 22">
                <a:extLst>
                  <a:ext uri="{FF2B5EF4-FFF2-40B4-BE49-F238E27FC236}">
                    <a16:creationId xmlns:a16="http://schemas.microsoft.com/office/drawing/2014/main" id="{301DE566-0E7C-488B-B49A-0B634D013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727" y="1760952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70" name="Csoportba foglalás 69">
              <a:extLst>
                <a:ext uri="{FF2B5EF4-FFF2-40B4-BE49-F238E27FC236}">
                  <a16:creationId xmlns:a16="http://schemas.microsoft.com/office/drawing/2014/main" id="{970C3055-92B6-4209-AF62-66A9CBC58751}"/>
                </a:ext>
              </a:extLst>
            </p:cNvPr>
            <p:cNvGrpSpPr/>
            <p:nvPr/>
          </p:nvGrpSpPr>
          <p:grpSpPr>
            <a:xfrm>
              <a:off x="5004400" y="2121265"/>
              <a:ext cx="1771401" cy="381000"/>
              <a:chOff x="5004400" y="2121265"/>
              <a:chExt cx="1771401" cy="381000"/>
            </a:xfrm>
          </p:grpSpPr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31EFEB51-C62A-4D99-A390-C0BC643544DA}"/>
                  </a:ext>
                </a:extLst>
              </p:cNvPr>
              <p:cNvSpPr txBox="1"/>
              <p:nvPr/>
            </p:nvSpPr>
            <p:spPr>
              <a:xfrm>
                <a:off x="5416198" y="2150474"/>
                <a:ext cx="1359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Játékos / Csapat</a:t>
                </a:r>
              </a:p>
            </p:txBody>
          </p:sp>
          <p:pic>
            <p:nvPicPr>
              <p:cNvPr id="66" name="Kép 65">
                <a:extLst>
                  <a:ext uri="{FF2B5EF4-FFF2-40B4-BE49-F238E27FC236}">
                    <a16:creationId xmlns:a16="http://schemas.microsoft.com/office/drawing/2014/main" id="{7F369C48-E5B1-4B22-A416-6BBE146B2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400" y="2121265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9F1E0379-E015-40F6-9E10-E34360343DF4}"/>
                </a:ext>
              </a:extLst>
            </p:cNvPr>
            <p:cNvGrpSpPr/>
            <p:nvPr/>
          </p:nvGrpSpPr>
          <p:grpSpPr>
            <a:xfrm>
              <a:off x="5057882" y="2546742"/>
              <a:ext cx="1921288" cy="314316"/>
              <a:chOff x="5057882" y="2546742"/>
              <a:chExt cx="1921288" cy="314316"/>
            </a:xfrm>
          </p:grpSpPr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E5AE928-7DE7-4B26-BF6D-38B7C4EE7DB9}"/>
                  </a:ext>
                </a:extLst>
              </p:cNvPr>
              <p:cNvSpPr txBox="1"/>
              <p:nvPr/>
            </p:nvSpPr>
            <p:spPr>
              <a:xfrm>
                <a:off x="5411177" y="2546742"/>
                <a:ext cx="156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Csapatok sorsolása</a:t>
                </a:r>
              </a:p>
            </p:txBody>
          </p:sp>
          <p:pic>
            <p:nvPicPr>
              <p:cNvPr id="101" name="Kép 100">
                <a:extLst>
                  <a:ext uri="{FF2B5EF4-FFF2-40B4-BE49-F238E27FC236}">
                    <a16:creationId xmlns:a16="http://schemas.microsoft.com/office/drawing/2014/main" id="{FD8B5460-A545-456D-B285-DADAC088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882" y="2553281"/>
                <a:ext cx="283674" cy="307777"/>
              </a:xfrm>
              <a:prstGeom prst="rect">
                <a:avLst/>
              </a:prstGeom>
            </p:spPr>
          </p:pic>
        </p:grp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E53F1D94-204B-4D3B-93E4-E9254ABCBA18}"/>
              </a:ext>
            </a:extLst>
          </p:cNvPr>
          <p:cNvGrpSpPr/>
          <p:nvPr/>
        </p:nvGrpSpPr>
        <p:grpSpPr>
          <a:xfrm>
            <a:off x="4881915" y="1385866"/>
            <a:ext cx="2992807" cy="1696316"/>
            <a:chOff x="4472269" y="1761946"/>
            <a:chExt cx="2992807" cy="1696316"/>
          </a:xfrm>
        </p:grpSpPr>
        <p:sp>
          <p:nvSpPr>
            <p:cNvPr id="105" name="Téglalap: lekerekített 104">
              <a:extLst>
                <a:ext uri="{FF2B5EF4-FFF2-40B4-BE49-F238E27FC236}">
                  <a16:creationId xmlns:a16="http://schemas.microsoft.com/office/drawing/2014/main" id="{83112C59-9DDD-41BE-8637-423892625727}"/>
                </a:ext>
              </a:extLst>
            </p:cNvPr>
            <p:cNvSpPr/>
            <p:nvPr/>
          </p:nvSpPr>
          <p:spPr>
            <a:xfrm>
              <a:off x="4472269" y="1761946"/>
              <a:ext cx="2992807" cy="16963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77" name="Csoportba foglalás 76">
              <a:extLst>
                <a:ext uri="{FF2B5EF4-FFF2-40B4-BE49-F238E27FC236}">
                  <a16:creationId xmlns:a16="http://schemas.microsoft.com/office/drawing/2014/main" id="{01209723-C7A6-419A-9F4B-53ED55094EDD}"/>
                </a:ext>
              </a:extLst>
            </p:cNvPr>
            <p:cNvGrpSpPr/>
            <p:nvPr/>
          </p:nvGrpSpPr>
          <p:grpSpPr>
            <a:xfrm>
              <a:off x="4744910" y="1937036"/>
              <a:ext cx="1803269" cy="381000"/>
              <a:chOff x="5101082" y="2249399"/>
              <a:chExt cx="1803269" cy="381000"/>
            </a:xfrm>
          </p:grpSpPr>
          <p:sp>
            <p:nvSpPr>
              <p:cNvPr id="106" name="Szövegdoboz 105">
                <a:extLst>
                  <a:ext uri="{FF2B5EF4-FFF2-40B4-BE49-F238E27FC236}">
                    <a16:creationId xmlns:a16="http://schemas.microsoft.com/office/drawing/2014/main" id="{367C79D9-61D9-406D-B1CD-4A7BA4FD9561}"/>
                  </a:ext>
                </a:extLst>
              </p:cNvPr>
              <p:cNvSpPr txBox="1"/>
              <p:nvPr/>
            </p:nvSpPr>
            <p:spPr>
              <a:xfrm>
                <a:off x="5512880" y="2278608"/>
                <a:ext cx="1391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 döntő nélkül</a:t>
                </a:r>
              </a:p>
            </p:txBody>
          </p:sp>
          <p:pic>
            <p:nvPicPr>
              <p:cNvPr id="107" name="Kép 106">
                <a:extLst>
                  <a:ext uri="{FF2B5EF4-FFF2-40B4-BE49-F238E27FC236}">
                    <a16:creationId xmlns:a16="http://schemas.microsoft.com/office/drawing/2014/main" id="{4B2F16BF-788B-4564-AEE0-D804EAE1F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082" y="2249399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78" name="Csoportba foglalás 77">
              <a:extLst>
                <a:ext uri="{FF2B5EF4-FFF2-40B4-BE49-F238E27FC236}">
                  <a16:creationId xmlns:a16="http://schemas.microsoft.com/office/drawing/2014/main" id="{2861B349-3855-4B65-9C64-F99DDDE9243B}"/>
                </a:ext>
              </a:extLst>
            </p:cNvPr>
            <p:cNvGrpSpPr/>
            <p:nvPr/>
          </p:nvGrpSpPr>
          <p:grpSpPr>
            <a:xfrm>
              <a:off x="4745550" y="2511117"/>
              <a:ext cx="1614168" cy="315544"/>
              <a:chOff x="5431133" y="2748081"/>
              <a:chExt cx="1614168" cy="315544"/>
            </a:xfrm>
          </p:grpSpPr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988537F2-96C2-4433-A03F-56B772FCBFEE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1319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Körök sorsolása</a:t>
                </a:r>
              </a:p>
            </p:txBody>
          </p:sp>
          <p:pic>
            <p:nvPicPr>
              <p:cNvPr id="109" name="Kép 108">
                <a:extLst>
                  <a:ext uri="{FF2B5EF4-FFF2-40B4-BE49-F238E27FC236}">
                    <a16:creationId xmlns:a16="http://schemas.microsoft.com/office/drawing/2014/main" id="{98CA5048-3BB5-42C7-A649-9FAE37FA0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110" name="Csoportba foglalás 109">
              <a:extLst>
                <a:ext uri="{FF2B5EF4-FFF2-40B4-BE49-F238E27FC236}">
                  <a16:creationId xmlns:a16="http://schemas.microsoft.com/office/drawing/2014/main" id="{C268C28B-8B53-4A43-A07E-AD6BAA188B35}"/>
                </a:ext>
              </a:extLst>
            </p:cNvPr>
            <p:cNvGrpSpPr/>
            <p:nvPr/>
          </p:nvGrpSpPr>
          <p:grpSpPr>
            <a:xfrm>
              <a:off x="4754695" y="2907746"/>
              <a:ext cx="2528777" cy="315544"/>
              <a:chOff x="5431133" y="2748081"/>
              <a:chExt cx="2528777" cy="315544"/>
            </a:xfrm>
          </p:grpSpPr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E0FAC2F8-4A9D-4997-B199-E4F4DDE28283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2234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Kérdéssorok beállítása előre</a:t>
                </a:r>
              </a:p>
            </p:txBody>
          </p:sp>
          <p:pic>
            <p:nvPicPr>
              <p:cNvPr id="112" name="Kép 111">
                <a:extLst>
                  <a:ext uri="{FF2B5EF4-FFF2-40B4-BE49-F238E27FC236}">
                    <a16:creationId xmlns:a16="http://schemas.microsoft.com/office/drawing/2014/main" id="{E9109180-0932-4055-B484-90AF83B02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</p:grp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1C46BB48-9382-4B62-AB9F-A8B6D1F29EA3}"/>
              </a:ext>
            </a:extLst>
          </p:cNvPr>
          <p:cNvSpPr/>
          <p:nvPr/>
        </p:nvSpPr>
        <p:spPr>
          <a:xfrm>
            <a:off x="4746055" y="3233740"/>
            <a:ext cx="6502110" cy="943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78DAC159-66F7-46DA-A4E7-937E99A60F3E}"/>
              </a:ext>
            </a:extLst>
          </p:cNvPr>
          <p:cNvGrpSpPr/>
          <p:nvPr/>
        </p:nvGrpSpPr>
        <p:grpSpPr>
          <a:xfrm>
            <a:off x="5030151" y="3278803"/>
            <a:ext cx="1215533" cy="334036"/>
            <a:chOff x="5025942" y="3666020"/>
            <a:chExt cx="1215533" cy="315544"/>
          </a:xfrm>
        </p:grpSpPr>
        <p:sp>
          <p:nvSpPr>
            <p:cNvPr id="115" name="Szövegdoboz 114">
              <a:extLst>
                <a:ext uri="{FF2B5EF4-FFF2-40B4-BE49-F238E27FC236}">
                  <a16:creationId xmlns:a16="http://schemas.microsoft.com/office/drawing/2014/main" id="{2103A321-AFAD-454C-943E-62AFC381A0B7}"/>
                </a:ext>
              </a:extLst>
            </p:cNvPr>
            <p:cNvSpPr txBox="1"/>
            <p:nvPr/>
          </p:nvSpPr>
          <p:spPr>
            <a:xfrm>
              <a:off x="5320133" y="3666020"/>
              <a:ext cx="92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</a:t>
              </a:r>
            </a:p>
          </p:txBody>
        </p:sp>
        <p:pic>
          <p:nvPicPr>
            <p:cNvPr id="116" name="Kép 115">
              <a:extLst>
                <a:ext uri="{FF2B5EF4-FFF2-40B4-BE49-F238E27FC236}">
                  <a16:creationId xmlns:a16="http://schemas.microsoft.com/office/drawing/2014/main" id="{88CABBB6-473F-4316-A802-B864ECE8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grpSp>
        <p:nvGrpSpPr>
          <p:cNvPr id="117" name="Csoportba foglalás 116">
            <a:extLst>
              <a:ext uri="{FF2B5EF4-FFF2-40B4-BE49-F238E27FC236}">
                <a16:creationId xmlns:a16="http://schemas.microsoft.com/office/drawing/2014/main" id="{6D0A94FB-2757-4CDB-84F5-DE4A85B1E297}"/>
              </a:ext>
            </a:extLst>
          </p:cNvPr>
          <p:cNvGrpSpPr/>
          <p:nvPr/>
        </p:nvGrpSpPr>
        <p:grpSpPr>
          <a:xfrm>
            <a:off x="5030151" y="3705637"/>
            <a:ext cx="935713" cy="334039"/>
            <a:chOff x="5025942" y="3666017"/>
            <a:chExt cx="935713" cy="315547"/>
          </a:xfrm>
        </p:grpSpPr>
        <p:sp>
          <p:nvSpPr>
            <p:cNvPr id="118" name="Szövegdoboz 117">
              <a:extLst>
                <a:ext uri="{FF2B5EF4-FFF2-40B4-BE49-F238E27FC236}">
                  <a16:creationId xmlns:a16="http://schemas.microsoft.com/office/drawing/2014/main" id="{EBDC7E63-BE35-4E17-95E9-F4BE9A57596B}"/>
                </a:ext>
              </a:extLst>
            </p:cNvPr>
            <p:cNvSpPr txBox="1"/>
            <p:nvPr/>
          </p:nvSpPr>
          <p:spPr>
            <a:xfrm>
              <a:off x="5320133" y="3666017"/>
              <a:ext cx="641522" cy="29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</a:t>
              </a:r>
            </a:p>
          </p:txBody>
        </p:sp>
        <p:pic>
          <p:nvPicPr>
            <p:cNvPr id="119" name="Kép 118">
              <a:extLst>
                <a:ext uri="{FF2B5EF4-FFF2-40B4-BE49-F238E27FC236}">
                  <a16:creationId xmlns:a16="http://schemas.microsoft.com/office/drawing/2014/main" id="{D8DFDC02-5A0C-44E9-8879-2CFB5D9E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pic>
        <p:nvPicPr>
          <p:cNvPr id="82" name="Kép 81">
            <a:extLst>
              <a:ext uri="{FF2B5EF4-FFF2-40B4-BE49-F238E27FC236}">
                <a16:creationId xmlns:a16="http://schemas.microsoft.com/office/drawing/2014/main" id="{4B021E3F-1A51-4FC8-B218-A99D4015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1" y="3294745"/>
            <a:ext cx="1958787" cy="308619"/>
          </a:xfrm>
          <a:prstGeom prst="rect">
            <a:avLst/>
          </a:prstGeom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54EA59E7-B9F0-4A96-B182-324A102B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0" y="3689507"/>
            <a:ext cx="1958787" cy="308619"/>
          </a:xfrm>
          <a:prstGeom prst="rect">
            <a:avLst/>
          </a:prstGeom>
        </p:spPr>
      </p:pic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18E5CC6B-9FB6-4C4A-8A94-999D5D0049B7}"/>
              </a:ext>
            </a:extLst>
          </p:cNvPr>
          <p:cNvSpPr txBox="1"/>
          <p:nvPr/>
        </p:nvSpPr>
        <p:spPr>
          <a:xfrm>
            <a:off x="6986380" y="3309086"/>
            <a:ext cx="11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Tematikus idő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4384C6FC-6D24-4A25-9FA6-8DB9F40DE284}"/>
              </a:ext>
            </a:extLst>
          </p:cNvPr>
          <p:cNvSpPr txBox="1"/>
          <p:nvPr/>
        </p:nvSpPr>
        <p:spPr>
          <a:xfrm>
            <a:off x="7041263" y="367375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29101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C80E6-C2A8-4FEF-9DCC-9064E6F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C9635-13C8-4E06-9C10-50749364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Győzelmi/döntőbe kerülés arány (egyéni, </a:t>
            </a:r>
            <a:r>
              <a:rPr lang="hu-HU" dirty="0" err="1"/>
              <a:t>csapatos</a:t>
            </a:r>
            <a:r>
              <a:rPr lang="hu-HU" dirty="0"/>
              <a:t>, összesített)</a:t>
            </a:r>
          </a:p>
          <a:p>
            <a:r>
              <a:rPr lang="hu-HU" dirty="0"/>
              <a:t>Utolsó meccsek</a:t>
            </a:r>
          </a:p>
          <a:p>
            <a:r>
              <a:rPr lang="hu-HU" dirty="0"/>
              <a:t>Válasz pontosság(egyéni, </a:t>
            </a:r>
            <a:r>
              <a:rPr lang="hu-HU" dirty="0" err="1"/>
              <a:t>csapatos</a:t>
            </a:r>
            <a:r>
              <a:rPr lang="hu-HU" dirty="0"/>
              <a:t> összesített)</a:t>
            </a:r>
          </a:p>
          <a:p>
            <a:r>
              <a:rPr lang="hu-HU" dirty="0"/>
              <a:t>(preferált témák)</a:t>
            </a:r>
          </a:p>
          <a:p>
            <a:r>
              <a:rPr lang="hu-HU" dirty="0"/>
              <a:t>Legkisebb/legnagyobb</a:t>
            </a:r>
          </a:p>
          <a:p>
            <a:pPr lvl="1"/>
            <a:r>
              <a:rPr lang="hu-HU" dirty="0"/>
              <a:t>Pontszám</a:t>
            </a:r>
          </a:p>
          <a:p>
            <a:pPr lvl="1"/>
            <a:r>
              <a:rPr lang="hu-HU" dirty="0" err="1"/>
              <a:t>Streak</a:t>
            </a:r>
            <a:r>
              <a:rPr lang="hu-HU" dirty="0"/>
              <a:t> (egymás </a:t>
            </a:r>
            <a:r>
              <a:rPr lang="hu-HU" dirty="0" err="1"/>
              <a:t>utásni</a:t>
            </a:r>
            <a:r>
              <a:rPr lang="hu-HU" dirty="0"/>
              <a:t> jó/rossz válasz sorozat)</a:t>
            </a:r>
          </a:p>
          <a:p>
            <a:r>
              <a:rPr lang="hu-HU" dirty="0"/>
              <a:t>(Visszatérő kérdések helyes válasz aránya)</a:t>
            </a:r>
          </a:p>
          <a:p>
            <a:r>
              <a:rPr lang="hu-HU" dirty="0"/>
              <a:t>Legjobb csapattárs</a:t>
            </a:r>
          </a:p>
          <a:p>
            <a:r>
              <a:rPr lang="hu-HU" dirty="0"/>
              <a:t>Átlagos pontszám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1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87F0A-B2FE-46BA-B567-D494B4E27C66}"/>
              </a:ext>
            </a:extLst>
          </p:cNvPr>
          <p:cNvGraphicFramePr/>
          <p:nvPr/>
        </p:nvGraphicFramePr>
        <p:xfrm>
          <a:off x="120815" y="3938841"/>
          <a:ext cx="4150140" cy="276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08E02821-66DA-43BB-AEBE-0349CAD3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033025"/>
            <a:ext cx="1885950" cy="1800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53D18B-FAAE-4248-9090-D65F62C4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5" y="1033024"/>
            <a:ext cx="1885950" cy="18002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DF218E-06FB-4981-9D81-8B7362CF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15" y="1033024"/>
            <a:ext cx="1885950" cy="18002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2C8B7-6F4A-4FB4-8C4E-F7D880E06098}"/>
              </a:ext>
            </a:extLst>
          </p:cNvPr>
          <p:cNvSpPr txBox="1"/>
          <p:nvPr/>
        </p:nvSpPr>
        <p:spPr>
          <a:xfrm>
            <a:off x="885271" y="423148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Egyéni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EA416E2-B348-40FD-8D9B-51B5E2074FAF}"/>
              </a:ext>
            </a:extLst>
          </p:cNvPr>
          <p:cNvSpPr txBox="1"/>
          <p:nvPr/>
        </p:nvSpPr>
        <p:spPr>
          <a:xfrm>
            <a:off x="2815435" y="42314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Csapatos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CDAB5D0-3CCD-41B7-8604-CB2BDA1E21AA}"/>
              </a:ext>
            </a:extLst>
          </p:cNvPr>
          <p:cNvSpPr txBox="1"/>
          <p:nvPr/>
        </p:nvSpPr>
        <p:spPr>
          <a:xfrm>
            <a:off x="4859445" y="42314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Összesített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820B123-8B17-4603-938F-5543BCD36957}"/>
              </a:ext>
            </a:extLst>
          </p:cNvPr>
          <p:cNvGraphicFramePr/>
          <p:nvPr/>
        </p:nvGraphicFramePr>
        <p:xfrm>
          <a:off x="6445841" y="607814"/>
          <a:ext cx="5405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48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6EEA355-DE04-40CC-9D81-CFC9A77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"/>
            <a:ext cx="12192000" cy="684808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DBDB449-E7DA-4E7C-A7E2-CF3A00762061}"/>
              </a:ext>
            </a:extLst>
          </p:cNvPr>
          <p:cNvSpPr/>
          <p:nvPr/>
        </p:nvSpPr>
        <p:spPr>
          <a:xfrm>
            <a:off x="2287242" y="683321"/>
            <a:ext cx="9701558" cy="1391478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66458B8-4DFD-44AD-B77A-75D5C1F76943}"/>
              </a:ext>
            </a:extLst>
          </p:cNvPr>
          <p:cNvSpPr/>
          <p:nvPr/>
        </p:nvSpPr>
        <p:spPr>
          <a:xfrm>
            <a:off x="2577879" y="1005264"/>
            <a:ext cx="653359" cy="64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GB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794A432-AC38-4BF3-98DE-0138F2E227E1}"/>
              </a:ext>
            </a:extLst>
          </p:cNvPr>
          <p:cNvSpPr/>
          <p:nvPr/>
        </p:nvSpPr>
        <p:spPr>
          <a:xfrm>
            <a:off x="2287243" y="2296117"/>
            <a:ext cx="4255797" cy="236732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298297-6E1D-452C-9A4C-E13DAE7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7" y="3241777"/>
            <a:ext cx="1154725" cy="11022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E04D25-8D4D-4D55-8D71-B218535C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93" y="3239623"/>
            <a:ext cx="1154725" cy="11022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20D4DD5-0F1C-4B31-9544-15C1298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65" y="3322277"/>
            <a:ext cx="1154725" cy="11022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B4AE0-F0D9-44E2-8EDE-9DF1751E9E0A}"/>
              </a:ext>
            </a:extLst>
          </p:cNvPr>
          <p:cNvSpPr txBox="1"/>
          <p:nvPr/>
        </p:nvSpPr>
        <p:spPr>
          <a:xfrm>
            <a:off x="2331397" y="2313191"/>
            <a:ext cx="28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Helyes válaszok aránya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26F67B1-09DF-44A0-B639-D5FDF4C1B758}"/>
              </a:ext>
            </a:extLst>
          </p:cNvPr>
          <p:cNvSpPr/>
          <p:nvPr/>
        </p:nvSpPr>
        <p:spPr>
          <a:xfrm>
            <a:off x="6756620" y="2261810"/>
            <a:ext cx="5232180" cy="4149497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822CF3-6AFB-4F45-8EE3-2887A2550079}"/>
              </a:ext>
            </a:extLst>
          </p:cNvPr>
          <p:cNvSpPr txBox="1"/>
          <p:nvPr/>
        </p:nvSpPr>
        <p:spPr>
          <a:xfrm>
            <a:off x="2518900" y="2903841"/>
            <a:ext cx="69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5F7E492-DF8C-4B26-9925-6EBFEC075ECE}"/>
              </a:ext>
            </a:extLst>
          </p:cNvPr>
          <p:cNvSpPr txBox="1"/>
          <p:nvPr/>
        </p:nvSpPr>
        <p:spPr>
          <a:xfrm>
            <a:off x="3752951" y="2914881"/>
            <a:ext cx="90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9D264D-6E8E-41FE-B198-68A682799F9D}"/>
              </a:ext>
            </a:extLst>
          </p:cNvPr>
          <p:cNvSpPr txBox="1"/>
          <p:nvPr/>
        </p:nvSpPr>
        <p:spPr>
          <a:xfrm>
            <a:off x="4998098" y="2975181"/>
            <a:ext cx="11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Összesített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1A255D5-37B3-4508-8A53-9BB5E469A699}"/>
              </a:ext>
            </a:extLst>
          </p:cNvPr>
          <p:cNvGraphicFramePr/>
          <p:nvPr/>
        </p:nvGraphicFramePr>
        <p:xfrm>
          <a:off x="6474786" y="2241773"/>
          <a:ext cx="5789050" cy="4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DF980FB7-39E5-4AC0-9C65-F14D20394CA2}"/>
              </a:ext>
            </a:extLst>
          </p:cNvPr>
          <p:cNvSpPr txBox="1"/>
          <p:nvPr/>
        </p:nvSpPr>
        <p:spPr>
          <a:xfrm>
            <a:off x="3521875" y="119439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Galág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Botond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F391646-8236-4FD7-9DAA-AC1866E01D44}"/>
              </a:ext>
            </a:extLst>
          </p:cNvPr>
          <p:cNvCxnSpPr/>
          <p:nvPr/>
        </p:nvCxnSpPr>
        <p:spPr>
          <a:xfrm>
            <a:off x="5069840" y="1005264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C3197D4-B92D-485F-A94E-486C8C7ED95E}"/>
              </a:ext>
            </a:extLst>
          </p:cNvPr>
          <p:cNvSpPr txBox="1"/>
          <p:nvPr/>
        </p:nvSpPr>
        <p:spPr>
          <a:xfrm>
            <a:off x="5314033" y="1284900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5EB2F1-B23D-464E-9ABD-FF3B6FD791FC}"/>
              </a:ext>
            </a:extLst>
          </p:cNvPr>
          <p:cNvSpPr txBox="1"/>
          <p:nvPr/>
        </p:nvSpPr>
        <p:spPr>
          <a:xfrm>
            <a:off x="5431771" y="166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F21994-F73E-4404-912B-4AF481000ADD}"/>
              </a:ext>
            </a:extLst>
          </p:cNvPr>
          <p:cNvSpPr txBox="1"/>
          <p:nvPr/>
        </p:nvSpPr>
        <p:spPr>
          <a:xfrm>
            <a:off x="6436227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D12F7CF-0CC7-49FA-B6AB-C96F8A0A7DDF}"/>
              </a:ext>
            </a:extLst>
          </p:cNvPr>
          <p:cNvSpPr txBox="1"/>
          <p:nvPr/>
        </p:nvSpPr>
        <p:spPr>
          <a:xfrm>
            <a:off x="6190255" y="12849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F5B790B-C7BA-49A8-92A5-C36277023CD3}"/>
              </a:ext>
            </a:extLst>
          </p:cNvPr>
          <p:cNvSpPr txBox="1"/>
          <p:nvPr/>
        </p:nvSpPr>
        <p:spPr>
          <a:xfrm>
            <a:off x="7313715" y="128768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5D4D8E6-78FC-4092-AD53-9ABF912690DA}"/>
              </a:ext>
            </a:extLst>
          </p:cNvPr>
          <p:cNvSpPr txBox="1"/>
          <p:nvPr/>
        </p:nvSpPr>
        <p:spPr>
          <a:xfrm>
            <a:off x="7582494" y="169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A4E9D438-7931-4E04-812C-05A8A828D330}"/>
              </a:ext>
            </a:extLst>
          </p:cNvPr>
          <p:cNvCxnSpPr/>
          <p:nvPr/>
        </p:nvCxnSpPr>
        <p:spPr>
          <a:xfrm>
            <a:off x="8611694" y="993955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9F640FF-B561-4F2B-AD1B-0F5029C9F4F1}"/>
              </a:ext>
            </a:extLst>
          </p:cNvPr>
          <p:cNvSpPr txBox="1"/>
          <p:nvPr/>
        </p:nvSpPr>
        <p:spPr>
          <a:xfrm>
            <a:off x="6217135" y="7976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Meccsek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6B232AD-4B94-4D47-9FCE-533431798177}"/>
              </a:ext>
            </a:extLst>
          </p:cNvPr>
          <p:cNvSpPr txBox="1"/>
          <p:nvPr/>
        </p:nvSpPr>
        <p:spPr>
          <a:xfrm>
            <a:off x="8775908" y="1252309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569E21A-5935-4831-92B7-C96E1D2632C5}"/>
              </a:ext>
            </a:extLst>
          </p:cNvPr>
          <p:cNvSpPr txBox="1"/>
          <p:nvPr/>
        </p:nvSpPr>
        <p:spPr>
          <a:xfrm>
            <a:off x="8893646" y="1628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5D24D95-079F-43D0-B190-5095901A5697}"/>
              </a:ext>
            </a:extLst>
          </p:cNvPr>
          <p:cNvSpPr txBox="1"/>
          <p:nvPr/>
        </p:nvSpPr>
        <p:spPr>
          <a:xfrm>
            <a:off x="9898102" y="1628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E8C0127-E954-4FB3-B3CF-3DF98B462236}"/>
              </a:ext>
            </a:extLst>
          </p:cNvPr>
          <p:cNvSpPr txBox="1"/>
          <p:nvPr/>
        </p:nvSpPr>
        <p:spPr>
          <a:xfrm>
            <a:off x="9652130" y="1252309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4089E5E-ADDD-4BCB-A422-1A57192400E7}"/>
              </a:ext>
            </a:extLst>
          </p:cNvPr>
          <p:cNvSpPr txBox="1"/>
          <p:nvPr/>
        </p:nvSpPr>
        <p:spPr>
          <a:xfrm>
            <a:off x="10775590" y="1255097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3AB7137-E630-44EB-B393-DE3EFFC9B9C4}"/>
              </a:ext>
            </a:extLst>
          </p:cNvPr>
          <p:cNvSpPr txBox="1"/>
          <p:nvPr/>
        </p:nvSpPr>
        <p:spPr>
          <a:xfrm>
            <a:off x="11044369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38A5708-C8F0-44AA-A199-62141EB0CC3C}"/>
              </a:ext>
            </a:extLst>
          </p:cNvPr>
          <p:cNvSpPr txBox="1"/>
          <p:nvPr/>
        </p:nvSpPr>
        <p:spPr>
          <a:xfrm>
            <a:off x="9679010" y="765029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Győzelmek</a:t>
            </a:r>
          </a:p>
        </p:txBody>
      </p: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182719C4-578C-4C05-BFCB-0B6461E72011}"/>
              </a:ext>
            </a:extLst>
          </p:cNvPr>
          <p:cNvSpPr/>
          <p:nvPr/>
        </p:nvSpPr>
        <p:spPr>
          <a:xfrm>
            <a:off x="2287243" y="4793014"/>
            <a:ext cx="4255797" cy="161829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A6C86330-BF66-4499-8DC7-559DE768B246}"/>
              </a:ext>
            </a:extLst>
          </p:cNvPr>
          <p:cNvGraphicFramePr/>
          <p:nvPr/>
        </p:nvGraphicFramePr>
        <p:xfrm>
          <a:off x="2468393" y="4763953"/>
          <a:ext cx="3940189" cy="161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Szövegdoboz 52">
            <a:extLst>
              <a:ext uri="{FF2B5EF4-FFF2-40B4-BE49-F238E27FC236}">
                <a16:creationId xmlns:a16="http://schemas.microsoft.com/office/drawing/2014/main" id="{C2A531AF-2596-432D-955B-04FC55BC2D0B}"/>
              </a:ext>
            </a:extLst>
          </p:cNvPr>
          <p:cNvSpPr txBox="1"/>
          <p:nvPr/>
        </p:nvSpPr>
        <p:spPr>
          <a:xfrm>
            <a:off x="2380809" y="4796948"/>
            <a:ext cx="8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Pontok</a:t>
            </a:r>
          </a:p>
        </p:txBody>
      </p:sp>
    </p:spTree>
    <p:extLst>
      <p:ext uri="{BB962C8B-B14F-4D97-AF65-F5344CB8AC3E}">
        <p14:creationId xmlns:p14="http://schemas.microsoft.com/office/powerpoint/2010/main" val="38410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551</Words>
  <Application>Microsoft Office PowerPoint</Application>
  <PresentationFormat>Szélesvásznú</PresentationFormat>
  <Paragraphs>217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Indítás</vt:lpstr>
      <vt:lpstr>Kezdőképernyő</vt:lpstr>
      <vt:lpstr>Új játék</vt:lpstr>
      <vt:lpstr>PowerPoint-bemutató</vt:lpstr>
      <vt:lpstr>Statisztikák</vt:lpstr>
      <vt:lpstr>PowerPoint-bemutató</vt:lpstr>
      <vt:lpstr>PowerPoint-bemutató</vt:lpstr>
      <vt:lpstr>PowerPoint-bemutató</vt:lpstr>
      <vt:lpstr>Kérdéssorok</vt:lpstr>
      <vt:lpstr>PowerPoint-bemutató</vt:lpstr>
      <vt:lpstr>Játékos bevitele</vt:lpstr>
      <vt:lpstr>Játék állása</vt:lpstr>
      <vt:lpstr>Tematikus</vt:lpstr>
      <vt:lpstr>Villám</vt:lpstr>
      <vt:lpstr>PowerPoint-bemutató</vt:lpstr>
      <vt:lpstr>Tematikus controlok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49</cp:revision>
  <dcterms:created xsi:type="dcterms:W3CDTF">2021-07-21T18:45:44Z</dcterms:created>
  <dcterms:modified xsi:type="dcterms:W3CDTF">2022-02-16T21:14:25Z</dcterms:modified>
</cp:coreProperties>
</file>