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94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51" autoAdjust="0"/>
    <p:restoredTop sz="94660"/>
  </p:normalViewPr>
  <p:slideViewPr>
    <p:cSldViewPr snapToGrid="0">
      <p:cViewPr>
        <p:scale>
          <a:sx n="25" d="100"/>
          <a:sy n="25" d="100"/>
        </p:scale>
        <p:origin x="1661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66D6A57-4510-C6A7-D396-760883B71D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F9DE586-7EAD-2ECD-D1F8-298CAC4CE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3A2CCA1-656B-1790-B0B6-390D6407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B6C12-2651-4413-863B-B283B8083179}" type="datetimeFigureOut">
              <a:rPr lang="hu-HU" smtClean="0"/>
              <a:t>2024. 04. 09.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1EB0587-3A14-7196-F5BC-BC1D606E6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8E513D3-172E-F07E-47CB-37533F4B1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C219B-F5C4-4899-9319-515AA1518DE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52351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BB443A1-0701-1BD1-CFE1-B5239E47B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A89B1BB-6875-D3DA-525A-8DF88C3297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F6D72FC-171C-40D1-C454-BA68E250D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B6C12-2651-4413-863B-B283B8083179}" type="datetimeFigureOut">
              <a:rPr lang="hu-HU" smtClean="0"/>
              <a:t>2024. 04. 09.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8C23306-5365-2E2D-96F7-2EDD885B2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58B164A-4E5A-936C-7E74-78329A30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C219B-F5C4-4899-9319-515AA1518DE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95831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7B5168F2-57E3-E27B-6D15-878FBAF1F4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0206C0B-967D-2425-B89A-C5EC35FED0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893A1AC-2947-12F0-D7B6-C1BAA6C38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B6C12-2651-4413-863B-B283B8083179}" type="datetimeFigureOut">
              <a:rPr lang="hu-HU" smtClean="0"/>
              <a:t>2024. 04. 09.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39088C9-8C5B-6FEC-DDF4-CEA4A0455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8545B6D-621E-E833-9BC8-B6D4D3A61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C219B-F5C4-4899-9319-515AA1518DE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38164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158C39F-15CF-9E7B-1B8F-986F2D34F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A25AF0A-0E4C-8F20-93C6-74AF0BAC1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09AFA0A-68EA-D5B7-998A-CC3F6A987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B6C12-2651-4413-863B-B283B8083179}" type="datetimeFigureOut">
              <a:rPr lang="hu-HU" smtClean="0"/>
              <a:t>2024. 04. 09.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15F2149-982B-8668-6243-C2BD2D413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BE5E38C-01A1-86D7-2599-F150BCD53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C219B-F5C4-4899-9319-515AA1518DE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93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1CCF088-6518-9638-6F46-658F6CC06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C5FE05E-0B3F-626D-6A9A-6B955A78A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4718FC4-84FF-C24F-5192-AF9289D9E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B6C12-2651-4413-863B-B283B8083179}" type="datetimeFigureOut">
              <a:rPr lang="hu-HU" smtClean="0"/>
              <a:t>2024. 04. 09.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FD3007B-023A-0F8D-D44A-2A60F315D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9C869AC-7DFD-50A9-2FCB-075AA347C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C219B-F5C4-4899-9319-515AA1518DE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0283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5777690-C501-AE97-BFBF-EFED50CEA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72D6D89-DF32-D49D-0D31-98F21817AB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E0ED79B-FD6E-BFB8-02FA-874A5ABA5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A46C1AF-6F41-765E-3610-94BC067CC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B6C12-2651-4413-863B-B283B8083179}" type="datetimeFigureOut">
              <a:rPr lang="hu-HU" smtClean="0"/>
              <a:t>2024. 04. 09.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A28B34A-223E-8BE4-8081-494D8C3F5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813650C-6D7B-18DA-7C8D-954D3954F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C219B-F5C4-4899-9319-515AA1518DE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2249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EE0EB54-6FDC-FDFC-5392-B8F4FE9E4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D521569-8D80-AAC7-0B26-D7B7AF119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70593C5-8F7A-40AC-DE7B-CF041AB669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23A38BDE-F2CB-8A6E-74B2-3DF848A9DC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5A1EA356-7CF5-4965-DDA0-5CC60D91D5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CB257403-3C78-4EBD-6051-569396E5C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B6C12-2651-4413-863B-B283B8083179}" type="datetimeFigureOut">
              <a:rPr lang="hu-HU" smtClean="0"/>
              <a:t>2024. 04. 09.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9BEF696-31BE-3E68-7140-9560316E7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35DB886A-D977-0529-5446-7ABF37868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C219B-F5C4-4899-9319-515AA1518DE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6403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506E6A6-782A-45D5-92ED-762527638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C092A81B-5D49-C250-F82F-5D5E40032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B6C12-2651-4413-863B-B283B8083179}" type="datetimeFigureOut">
              <a:rPr lang="hu-HU" smtClean="0"/>
              <a:t>2024. 04. 09.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6320AC5A-D12F-DE88-CA7E-42916CB87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E56DEDE0-6EAA-377C-CE3D-1D5805C3C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C219B-F5C4-4899-9319-515AA1518DE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1709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99D1ABE8-1943-C96B-125D-C3F41C721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B6C12-2651-4413-863B-B283B8083179}" type="datetimeFigureOut">
              <a:rPr lang="hu-HU" smtClean="0"/>
              <a:t>2024. 04. 09.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2F9843E3-0954-6D08-9C7D-A4785FE3B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30E23A0-D154-DCDD-EADF-33581E696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C219B-F5C4-4899-9319-515AA1518DE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13084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FF90A99-A5C9-17CA-6FB6-1867E04B8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BF6E0C7-9B0A-C2AB-C4EB-794BE90A8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978D0AD-E3A1-1DC7-B522-12DC60172A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DA733C4-DBA5-9A6A-C575-18A206DAA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B6C12-2651-4413-863B-B283B8083179}" type="datetimeFigureOut">
              <a:rPr lang="hu-HU" smtClean="0"/>
              <a:t>2024. 04. 09.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6211E05-2267-3391-B47B-4B6C9C991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1F514A7-DCA3-86C0-CF14-B81069DF4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C219B-F5C4-4899-9319-515AA1518DE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03160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8C83BBD-7F30-DF3F-FE10-B484A2C5C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F59427BB-078E-D40D-FC1E-BE1C6AD1DD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C3A4D44-237C-4B5A-6EA0-4DD586DCC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6B33FB3-D116-F830-18CB-18F88346F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B6C12-2651-4413-863B-B283B8083179}" type="datetimeFigureOut">
              <a:rPr lang="hu-HU" smtClean="0"/>
              <a:t>2024. 04. 09.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601689A-540A-C756-DEF8-DCC16294D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883B0E1-776C-1EB2-0EE3-8EEDF0067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C219B-F5C4-4899-9319-515AA1518DE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44219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A838CFE7-B6E7-BC17-46D3-698FA4B05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FEC878F-E556-4850-B620-782D3EA69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59E8014-B961-1142-62A1-3301269151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7B6C12-2651-4413-863B-B283B8083179}" type="datetimeFigureOut">
              <a:rPr lang="hu-HU" smtClean="0"/>
              <a:t>2024. 04. 09.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F5F4852-14F6-AE47-B710-0266446E92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7155F44-C5F9-CA23-FAE3-4D16E595FF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2C219B-F5C4-4899-9319-515AA1518DE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6068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C87F546-3C4D-EF33-FA40-949927D79A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1A1C3C6-273B-5E3B-ADFB-81D0499522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02808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églalap 16">
            <a:extLst>
              <a:ext uri="{FF2B5EF4-FFF2-40B4-BE49-F238E27FC236}">
                <a16:creationId xmlns:a16="http://schemas.microsoft.com/office/drawing/2014/main" id="{7C44136A-110C-D378-34B3-84186B38C51A}"/>
              </a:ext>
            </a:extLst>
          </p:cNvPr>
          <p:cNvSpPr/>
          <p:nvPr/>
        </p:nvSpPr>
        <p:spPr>
          <a:xfrm>
            <a:off x="-7498080" y="-2987040"/>
            <a:ext cx="27127199" cy="1036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200"/>
          </a:p>
        </p:txBody>
      </p:sp>
      <p:pic>
        <p:nvPicPr>
          <p:cNvPr id="6" name="Kép 5" descr="A képen képernyőkép, hold, fekete, tér látható&#10;&#10;Automatikusan generált leírás">
            <a:extLst>
              <a:ext uri="{FF2B5EF4-FFF2-40B4-BE49-F238E27FC236}">
                <a16:creationId xmlns:a16="http://schemas.microsoft.com/office/drawing/2014/main" id="{C1C171B2-99F7-1F8F-5060-FDE4157932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3629" y="3496095"/>
            <a:ext cx="3374143" cy="3374143"/>
          </a:xfrm>
          <a:prstGeom prst="rect">
            <a:avLst/>
          </a:prstGeom>
        </p:spPr>
      </p:pic>
      <p:pic>
        <p:nvPicPr>
          <p:cNvPr id="9" name="Kép 8" descr="A képen féreg, kör, gerinctelen, fekete-fehér látható&#10;&#10;Automatikusan generált leírás">
            <a:extLst>
              <a:ext uri="{FF2B5EF4-FFF2-40B4-BE49-F238E27FC236}">
                <a16:creationId xmlns:a16="http://schemas.microsoft.com/office/drawing/2014/main" id="{0A2C7E77-AC51-0E3C-0AF1-D9107CC346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0287" y="1741928"/>
            <a:ext cx="3374143" cy="3374143"/>
          </a:xfrm>
          <a:prstGeom prst="rect">
            <a:avLst/>
          </a:prstGeom>
        </p:spPr>
      </p:pic>
      <p:pic>
        <p:nvPicPr>
          <p:cNvPr id="14" name="Kép 13" descr="A képen monokróm, fekete-fehér, Monokróm fényképezés, művészet látható&#10;&#10;Automatikusan generált leírás">
            <a:extLst>
              <a:ext uri="{FF2B5EF4-FFF2-40B4-BE49-F238E27FC236}">
                <a16:creationId xmlns:a16="http://schemas.microsoft.com/office/drawing/2014/main" id="{F9180EF0-52B9-F3E1-F7E1-B728ED0771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9745" y="3445598"/>
            <a:ext cx="3374143" cy="3374143"/>
          </a:xfrm>
          <a:prstGeom prst="rect">
            <a:avLst/>
          </a:prstGeom>
        </p:spPr>
      </p:pic>
      <p:pic>
        <p:nvPicPr>
          <p:cNvPr id="19" name="Kép 18" descr="A képen monokróm, fekete-fehér, fekete, Monokróm fényképezés látható&#10;&#10;Automatikusan generált leírás">
            <a:extLst>
              <a:ext uri="{FF2B5EF4-FFF2-40B4-BE49-F238E27FC236}">
                <a16:creationId xmlns:a16="http://schemas.microsoft.com/office/drawing/2014/main" id="{BF65A089-7763-2614-29DA-C8E82644F6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33089" y="2272956"/>
            <a:ext cx="3374143" cy="3374143"/>
          </a:xfrm>
          <a:prstGeom prst="rect">
            <a:avLst/>
          </a:prstGeom>
        </p:spPr>
      </p:pic>
      <p:pic>
        <p:nvPicPr>
          <p:cNvPr id="22" name="Kép 21" descr="A képen koponya, csont, fekete-fehér látható&#10;&#10;Automatikusan generált leírás">
            <a:extLst>
              <a:ext uri="{FF2B5EF4-FFF2-40B4-BE49-F238E27FC236}">
                <a16:creationId xmlns:a16="http://schemas.microsoft.com/office/drawing/2014/main" id="{1E98D5B2-8A3C-D46D-C1B2-26CEB87BE1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599" y="1758527"/>
            <a:ext cx="3374143" cy="3374143"/>
          </a:xfrm>
          <a:prstGeom prst="rect">
            <a:avLst/>
          </a:prstGeom>
        </p:spPr>
      </p:pic>
      <p:pic>
        <p:nvPicPr>
          <p:cNvPr id="25" name="Kép 24" descr="A képen féreg, monokróm, fekete-fehér látható&#10;&#10;Automatikusan generált leírás alacsony megbízhatósággal">
            <a:extLst>
              <a:ext uri="{FF2B5EF4-FFF2-40B4-BE49-F238E27FC236}">
                <a16:creationId xmlns:a16="http://schemas.microsoft.com/office/drawing/2014/main" id="{7CF78DC4-3FCD-A77C-3624-F3E1B733A7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943" y="3429000"/>
            <a:ext cx="3374143" cy="3374143"/>
          </a:xfrm>
          <a:prstGeom prst="rect">
            <a:avLst/>
          </a:prstGeom>
        </p:spPr>
      </p:pic>
      <p:grpSp>
        <p:nvGrpSpPr>
          <p:cNvPr id="79" name="Csoportba foglalás 78">
            <a:extLst>
              <a:ext uri="{FF2B5EF4-FFF2-40B4-BE49-F238E27FC236}">
                <a16:creationId xmlns:a16="http://schemas.microsoft.com/office/drawing/2014/main" id="{B03ECEA8-C1A2-715D-B060-3DD8286AAF13}"/>
              </a:ext>
            </a:extLst>
          </p:cNvPr>
          <p:cNvGrpSpPr/>
          <p:nvPr/>
        </p:nvGrpSpPr>
        <p:grpSpPr>
          <a:xfrm>
            <a:off x="-7226691" y="-2628108"/>
            <a:ext cx="26619755" cy="2071261"/>
            <a:chOff x="-7178817" y="-2323681"/>
            <a:chExt cx="26619755" cy="2071261"/>
          </a:xfrm>
        </p:grpSpPr>
        <p:sp>
          <p:nvSpPr>
            <p:cNvPr id="64" name="Téglalap 63">
              <a:extLst>
                <a:ext uri="{FF2B5EF4-FFF2-40B4-BE49-F238E27FC236}">
                  <a16:creationId xmlns:a16="http://schemas.microsoft.com/office/drawing/2014/main" id="{C610826E-32F8-D154-A8F9-5B976F8AFFB1}"/>
                </a:ext>
              </a:extLst>
            </p:cNvPr>
            <p:cNvSpPr/>
            <p:nvPr/>
          </p:nvSpPr>
          <p:spPr>
            <a:xfrm>
              <a:off x="18783295" y="-1273427"/>
              <a:ext cx="127634" cy="7043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3200"/>
            </a:p>
          </p:txBody>
        </p:sp>
        <p:grpSp>
          <p:nvGrpSpPr>
            <p:cNvPr id="33" name="Csoportba foglalás 32">
              <a:extLst>
                <a:ext uri="{FF2B5EF4-FFF2-40B4-BE49-F238E27FC236}">
                  <a16:creationId xmlns:a16="http://schemas.microsoft.com/office/drawing/2014/main" id="{D63531D3-4FD7-8D3A-55DD-316699A30CDF}"/>
                </a:ext>
              </a:extLst>
            </p:cNvPr>
            <p:cNvGrpSpPr/>
            <p:nvPr/>
          </p:nvGrpSpPr>
          <p:grpSpPr>
            <a:xfrm>
              <a:off x="-6983690" y="-1613429"/>
              <a:ext cx="25889336" cy="1361009"/>
              <a:chOff x="-6972300" y="1183462"/>
              <a:chExt cx="25889336" cy="1361009"/>
            </a:xfrm>
          </p:grpSpPr>
          <p:sp>
            <p:nvSpPr>
              <p:cNvPr id="32" name="Téglalap 31">
                <a:extLst>
                  <a:ext uri="{FF2B5EF4-FFF2-40B4-BE49-F238E27FC236}">
                    <a16:creationId xmlns:a16="http://schemas.microsoft.com/office/drawing/2014/main" id="{8E9C339B-3D88-E8FB-D74E-A5F124CB7C50}"/>
                  </a:ext>
                </a:extLst>
              </p:cNvPr>
              <p:cNvSpPr/>
              <p:nvPr/>
            </p:nvSpPr>
            <p:spPr>
              <a:xfrm>
                <a:off x="-5976344" y="1183462"/>
                <a:ext cx="21452216" cy="136100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  <a:alpha val="7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sz="3200" dirty="0"/>
              </a:p>
            </p:txBody>
          </p:sp>
          <p:sp>
            <p:nvSpPr>
              <p:cNvPr id="29" name="Téglalap 28">
                <a:extLst>
                  <a:ext uri="{FF2B5EF4-FFF2-40B4-BE49-F238E27FC236}">
                    <a16:creationId xmlns:a16="http://schemas.microsoft.com/office/drawing/2014/main" id="{3945A470-BB80-49CA-5B97-9FB1920F7120}"/>
                  </a:ext>
                </a:extLst>
              </p:cNvPr>
              <p:cNvSpPr/>
              <p:nvPr/>
            </p:nvSpPr>
            <p:spPr>
              <a:xfrm>
                <a:off x="-6972300" y="1183463"/>
                <a:ext cx="995956" cy="1361008"/>
              </a:xfrm>
              <a:prstGeom prst="rect">
                <a:avLst/>
              </a:prstGeom>
              <a:solidFill>
                <a:srgbClr val="FE9494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sz="3200"/>
              </a:p>
            </p:txBody>
          </p:sp>
          <p:sp>
            <p:nvSpPr>
              <p:cNvPr id="30" name="Téglalap 29">
                <a:extLst>
                  <a:ext uri="{FF2B5EF4-FFF2-40B4-BE49-F238E27FC236}">
                    <a16:creationId xmlns:a16="http://schemas.microsoft.com/office/drawing/2014/main" id="{A999F502-64EC-FFFC-0F25-BE56B11ED3E9}"/>
                  </a:ext>
                </a:extLst>
              </p:cNvPr>
              <p:cNvSpPr/>
              <p:nvPr/>
            </p:nvSpPr>
            <p:spPr>
              <a:xfrm>
                <a:off x="15475871" y="1183463"/>
                <a:ext cx="3441165" cy="1361008"/>
              </a:xfrm>
              <a:prstGeom prst="rect">
                <a:avLst/>
              </a:prstGeom>
              <a:solidFill>
                <a:srgbClr val="FE9494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sz="3200"/>
              </a:p>
            </p:txBody>
          </p:sp>
        </p:grpSp>
        <p:sp>
          <p:nvSpPr>
            <p:cNvPr id="47" name="Szövegdoboz 46">
              <a:extLst>
                <a:ext uri="{FF2B5EF4-FFF2-40B4-BE49-F238E27FC236}">
                  <a16:creationId xmlns:a16="http://schemas.microsoft.com/office/drawing/2014/main" id="{C393EB4C-8083-C486-C0FB-29EAE4FB63C3}"/>
                </a:ext>
              </a:extLst>
            </p:cNvPr>
            <p:cNvSpPr txBox="1"/>
            <p:nvPr/>
          </p:nvSpPr>
          <p:spPr>
            <a:xfrm>
              <a:off x="16576068" y="-2303454"/>
              <a:ext cx="11705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147</a:t>
              </a:r>
            </a:p>
          </p:txBody>
        </p:sp>
        <p:sp>
          <p:nvSpPr>
            <p:cNvPr id="53" name="Téglalap 52">
              <a:extLst>
                <a:ext uri="{FF2B5EF4-FFF2-40B4-BE49-F238E27FC236}">
                  <a16:creationId xmlns:a16="http://schemas.microsoft.com/office/drawing/2014/main" id="{737FF9A3-678D-787C-D763-11F14472AB75}"/>
                </a:ext>
              </a:extLst>
            </p:cNvPr>
            <p:cNvSpPr/>
            <p:nvPr/>
          </p:nvSpPr>
          <p:spPr>
            <a:xfrm>
              <a:off x="17096265" y="-1273426"/>
              <a:ext cx="127634" cy="70437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3200"/>
            </a:p>
          </p:txBody>
        </p:sp>
        <p:sp>
          <p:nvSpPr>
            <p:cNvPr id="59" name="Szövegdoboz 58">
              <a:extLst>
                <a:ext uri="{FF2B5EF4-FFF2-40B4-BE49-F238E27FC236}">
                  <a16:creationId xmlns:a16="http://schemas.microsoft.com/office/drawing/2014/main" id="{C9B75C75-BA17-975C-2D01-1CC696BE7C37}"/>
                </a:ext>
              </a:extLst>
            </p:cNvPr>
            <p:cNvSpPr txBox="1"/>
            <p:nvPr/>
          </p:nvSpPr>
          <p:spPr>
            <a:xfrm>
              <a:off x="14819057" y="-2309670"/>
              <a:ext cx="11705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4800" b="1" dirty="0"/>
                <a:t>134</a:t>
              </a:r>
            </a:p>
          </p:txBody>
        </p:sp>
        <p:sp>
          <p:nvSpPr>
            <p:cNvPr id="60" name="Szövegdoboz 59">
              <a:extLst>
                <a:ext uri="{FF2B5EF4-FFF2-40B4-BE49-F238E27FC236}">
                  <a16:creationId xmlns:a16="http://schemas.microsoft.com/office/drawing/2014/main" id="{9FF69BEB-3074-22C5-53FC-3AF0EE0D9FBF}"/>
                </a:ext>
              </a:extLst>
            </p:cNvPr>
            <p:cNvSpPr txBox="1"/>
            <p:nvPr/>
          </p:nvSpPr>
          <p:spPr>
            <a:xfrm>
              <a:off x="18270425" y="-2323681"/>
              <a:ext cx="11705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160</a:t>
              </a:r>
            </a:p>
          </p:txBody>
        </p:sp>
        <p:sp>
          <p:nvSpPr>
            <p:cNvPr id="71" name="Téglalap 70">
              <a:extLst>
                <a:ext uri="{FF2B5EF4-FFF2-40B4-BE49-F238E27FC236}">
                  <a16:creationId xmlns:a16="http://schemas.microsoft.com/office/drawing/2014/main" id="{1C800D09-7BF3-7E8F-3ED7-25FDC3DD52C0}"/>
                </a:ext>
              </a:extLst>
            </p:cNvPr>
            <p:cNvSpPr/>
            <p:nvPr/>
          </p:nvSpPr>
          <p:spPr>
            <a:xfrm>
              <a:off x="13469624" y="-1267973"/>
              <a:ext cx="127634" cy="70437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3200"/>
            </a:p>
          </p:txBody>
        </p:sp>
        <p:sp>
          <p:nvSpPr>
            <p:cNvPr id="72" name="Téglalap 71">
              <a:extLst>
                <a:ext uri="{FF2B5EF4-FFF2-40B4-BE49-F238E27FC236}">
                  <a16:creationId xmlns:a16="http://schemas.microsoft.com/office/drawing/2014/main" id="{05A64B06-218F-AB56-F175-DA78B90ECF20}"/>
                </a:ext>
              </a:extLst>
            </p:cNvPr>
            <p:cNvSpPr/>
            <p:nvPr/>
          </p:nvSpPr>
          <p:spPr>
            <a:xfrm>
              <a:off x="3021924" y="-1267973"/>
              <a:ext cx="127634" cy="70437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3200" dirty="0"/>
            </a:p>
          </p:txBody>
        </p:sp>
        <p:sp>
          <p:nvSpPr>
            <p:cNvPr id="73" name="Téglalap 72">
              <a:extLst>
                <a:ext uri="{FF2B5EF4-FFF2-40B4-BE49-F238E27FC236}">
                  <a16:creationId xmlns:a16="http://schemas.microsoft.com/office/drawing/2014/main" id="{B3B46964-196A-69C7-A94A-715D9860D7AA}"/>
                </a:ext>
              </a:extLst>
            </p:cNvPr>
            <p:cNvSpPr/>
            <p:nvPr/>
          </p:nvSpPr>
          <p:spPr>
            <a:xfrm>
              <a:off x="-5642421" y="-1273427"/>
              <a:ext cx="127634" cy="70437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3200" dirty="0"/>
            </a:p>
          </p:txBody>
        </p:sp>
        <p:sp>
          <p:nvSpPr>
            <p:cNvPr id="74" name="Szövegdoboz 73">
              <a:extLst>
                <a:ext uri="{FF2B5EF4-FFF2-40B4-BE49-F238E27FC236}">
                  <a16:creationId xmlns:a16="http://schemas.microsoft.com/office/drawing/2014/main" id="{504960E0-4F27-0717-6226-952C4D17B762}"/>
                </a:ext>
              </a:extLst>
            </p:cNvPr>
            <p:cNvSpPr txBox="1"/>
            <p:nvPr/>
          </p:nvSpPr>
          <p:spPr>
            <a:xfrm>
              <a:off x="-5839999" y="-2323681"/>
              <a:ext cx="51328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75" name="Szövegdoboz 74">
              <a:extLst>
                <a:ext uri="{FF2B5EF4-FFF2-40B4-BE49-F238E27FC236}">
                  <a16:creationId xmlns:a16="http://schemas.microsoft.com/office/drawing/2014/main" id="{5A20DF01-135A-28EC-4B2E-E272313AB2BF}"/>
                </a:ext>
              </a:extLst>
            </p:cNvPr>
            <p:cNvSpPr txBox="1"/>
            <p:nvPr/>
          </p:nvSpPr>
          <p:spPr>
            <a:xfrm>
              <a:off x="2664791" y="-2317322"/>
              <a:ext cx="84189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63</a:t>
              </a:r>
            </a:p>
          </p:txBody>
        </p:sp>
        <p:sp>
          <p:nvSpPr>
            <p:cNvPr id="76" name="Szövegdoboz 75">
              <a:extLst>
                <a:ext uri="{FF2B5EF4-FFF2-40B4-BE49-F238E27FC236}">
                  <a16:creationId xmlns:a16="http://schemas.microsoft.com/office/drawing/2014/main" id="{DA0436A7-A855-AEDA-35E8-9507DD92696E}"/>
                </a:ext>
              </a:extLst>
            </p:cNvPr>
            <p:cNvSpPr txBox="1"/>
            <p:nvPr/>
          </p:nvSpPr>
          <p:spPr>
            <a:xfrm>
              <a:off x="12948184" y="-2311330"/>
              <a:ext cx="11705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130</a:t>
              </a:r>
            </a:p>
          </p:txBody>
        </p:sp>
        <p:sp>
          <p:nvSpPr>
            <p:cNvPr id="77" name="Szövegdoboz 76">
              <a:extLst>
                <a:ext uri="{FF2B5EF4-FFF2-40B4-BE49-F238E27FC236}">
                  <a16:creationId xmlns:a16="http://schemas.microsoft.com/office/drawing/2014/main" id="{4D5C6866-71CD-F1A2-E228-9AA40FD10479}"/>
                </a:ext>
              </a:extLst>
            </p:cNvPr>
            <p:cNvSpPr txBox="1"/>
            <p:nvPr/>
          </p:nvSpPr>
          <p:spPr>
            <a:xfrm>
              <a:off x="-7178817" y="-2318654"/>
              <a:ext cx="51328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</p:grpSp>
      <p:cxnSp>
        <p:nvCxnSpPr>
          <p:cNvPr id="96" name="Egyenes összekötő 95">
            <a:extLst>
              <a:ext uri="{FF2B5EF4-FFF2-40B4-BE49-F238E27FC236}">
                <a16:creationId xmlns:a16="http://schemas.microsoft.com/office/drawing/2014/main" id="{C67114D1-6FFB-AE92-5420-2C551035D8BC}"/>
              </a:ext>
            </a:extLst>
          </p:cNvPr>
          <p:cNvCxnSpPr>
            <a:cxnSpLocks/>
          </p:cNvCxnSpPr>
          <p:nvPr/>
        </p:nvCxnSpPr>
        <p:spPr>
          <a:xfrm>
            <a:off x="-7031564" y="-1206179"/>
            <a:ext cx="25839372" cy="0"/>
          </a:xfrm>
          <a:prstGeom prst="line">
            <a:avLst/>
          </a:prstGeom>
          <a:ln w="1016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Összekötő: szögletes 45">
            <a:extLst>
              <a:ext uri="{FF2B5EF4-FFF2-40B4-BE49-F238E27FC236}">
                <a16:creationId xmlns:a16="http://schemas.microsoft.com/office/drawing/2014/main" id="{F8B752F7-E1FE-B639-F208-44628292669D}"/>
              </a:ext>
            </a:extLst>
          </p:cNvPr>
          <p:cNvCxnSpPr>
            <a:cxnSpLocks/>
            <a:stCxn id="9" idx="0"/>
            <a:endCxn id="53" idx="2"/>
          </p:cNvCxnSpPr>
          <p:nvPr/>
        </p:nvCxnSpPr>
        <p:spPr>
          <a:xfrm rot="5400000" flipH="1" flipV="1">
            <a:off x="13582078" y="-1788201"/>
            <a:ext cx="2615410" cy="4444849"/>
          </a:xfrm>
          <a:prstGeom prst="bentConnector3">
            <a:avLst>
              <a:gd name="adj1" fmla="val 3476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Összekötő: szögletes 60">
            <a:extLst>
              <a:ext uri="{FF2B5EF4-FFF2-40B4-BE49-F238E27FC236}">
                <a16:creationId xmlns:a16="http://schemas.microsoft.com/office/drawing/2014/main" id="{ED91911B-1BD3-C3CF-AC47-5930BCB5A0DB}"/>
              </a:ext>
            </a:extLst>
          </p:cNvPr>
          <p:cNvCxnSpPr>
            <a:cxnSpLocks/>
            <a:stCxn id="6" idx="0"/>
            <a:endCxn id="99" idx="2"/>
          </p:cNvCxnSpPr>
          <p:nvPr/>
        </p:nvCxnSpPr>
        <p:spPr>
          <a:xfrm rot="5400000" flipH="1" flipV="1">
            <a:off x="15800266" y="502406"/>
            <a:ext cx="4364125" cy="1623255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Összekötő: szögletes 77">
            <a:extLst>
              <a:ext uri="{FF2B5EF4-FFF2-40B4-BE49-F238E27FC236}">
                <a16:creationId xmlns:a16="http://schemas.microsoft.com/office/drawing/2014/main" id="{DE2F00D1-CF51-ABD1-7B50-BFE589572270}"/>
              </a:ext>
            </a:extLst>
          </p:cNvPr>
          <p:cNvCxnSpPr>
            <a:cxnSpLocks/>
            <a:stCxn id="25" idx="0"/>
            <a:endCxn id="71" idx="2"/>
          </p:cNvCxnSpPr>
          <p:nvPr/>
        </p:nvCxnSpPr>
        <p:spPr>
          <a:xfrm rot="5400000" flipH="1" flipV="1">
            <a:off x="8676277" y="-1380290"/>
            <a:ext cx="4297029" cy="5321552"/>
          </a:xfrm>
          <a:prstGeom prst="bentConnector3">
            <a:avLst>
              <a:gd name="adj1" fmla="val 74008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Összekötő: szögletes 84">
            <a:extLst>
              <a:ext uri="{FF2B5EF4-FFF2-40B4-BE49-F238E27FC236}">
                <a16:creationId xmlns:a16="http://schemas.microsoft.com/office/drawing/2014/main" id="{68979A77-6240-9491-79E0-EA3614A34ED1}"/>
              </a:ext>
            </a:extLst>
          </p:cNvPr>
          <p:cNvCxnSpPr>
            <a:cxnSpLocks/>
            <a:stCxn id="22" idx="0"/>
            <a:endCxn id="72" idx="2"/>
          </p:cNvCxnSpPr>
          <p:nvPr/>
        </p:nvCxnSpPr>
        <p:spPr>
          <a:xfrm rot="16200000" flipV="1">
            <a:off x="2035991" y="133847"/>
            <a:ext cx="2626556" cy="622804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Összekötő: szögletes 87">
            <a:extLst>
              <a:ext uri="{FF2B5EF4-FFF2-40B4-BE49-F238E27FC236}">
                <a16:creationId xmlns:a16="http://schemas.microsoft.com/office/drawing/2014/main" id="{C9C18E4D-8117-9ACC-1DCD-2B7A6917E36C}"/>
              </a:ext>
            </a:extLst>
          </p:cNvPr>
          <p:cNvCxnSpPr>
            <a:cxnSpLocks/>
            <a:stCxn id="14" idx="0"/>
            <a:endCxn id="73" idx="2"/>
          </p:cNvCxnSpPr>
          <p:nvPr/>
        </p:nvCxnSpPr>
        <p:spPr>
          <a:xfrm rot="16200000" flipV="1">
            <a:off x="-5394115" y="-1105845"/>
            <a:ext cx="4319081" cy="4783805"/>
          </a:xfrm>
          <a:prstGeom prst="bentConnector3">
            <a:avLst>
              <a:gd name="adj1" fmla="val 69543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Összekötő: szögletes 91">
            <a:extLst>
              <a:ext uri="{FF2B5EF4-FFF2-40B4-BE49-F238E27FC236}">
                <a16:creationId xmlns:a16="http://schemas.microsoft.com/office/drawing/2014/main" id="{E22202B7-C7D4-DD73-D388-6B215CADFFEB}"/>
              </a:ext>
            </a:extLst>
          </p:cNvPr>
          <p:cNvCxnSpPr>
            <a:cxnSpLocks/>
            <a:stCxn id="19" idx="0"/>
            <a:endCxn id="101" idx="2"/>
          </p:cNvCxnSpPr>
          <p:nvPr/>
        </p:nvCxnSpPr>
        <p:spPr>
          <a:xfrm rot="16200000" flipV="1">
            <a:off x="-7730863" y="-111891"/>
            <a:ext cx="3146439" cy="1623255"/>
          </a:xfrm>
          <a:prstGeom prst="bentConnector3">
            <a:avLst>
              <a:gd name="adj1" fmla="val 38823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églalap 98">
            <a:extLst>
              <a:ext uri="{FF2B5EF4-FFF2-40B4-BE49-F238E27FC236}">
                <a16:creationId xmlns:a16="http://schemas.microsoft.com/office/drawing/2014/main" id="{7BBC933C-C4D1-22D0-3DE8-15403E4D368D}"/>
              </a:ext>
            </a:extLst>
          </p:cNvPr>
          <p:cNvSpPr/>
          <p:nvPr/>
        </p:nvSpPr>
        <p:spPr>
          <a:xfrm>
            <a:off x="18730139" y="-1572401"/>
            <a:ext cx="127634" cy="7043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200"/>
          </a:p>
        </p:txBody>
      </p:sp>
      <p:sp>
        <p:nvSpPr>
          <p:cNvPr id="101" name="Téglalap 100">
            <a:extLst>
              <a:ext uri="{FF2B5EF4-FFF2-40B4-BE49-F238E27FC236}">
                <a16:creationId xmlns:a16="http://schemas.microsoft.com/office/drawing/2014/main" id="{2EC93134-E411-6D3A-73A6-CE567816124A}"/>
              </a:ext>
            </a:extLst>
          </p:cNvPr>
          <p:cNvSpPr/>
          <p:nvPr/>
        </p:nvSpPr>
        <p:spPr>
          <a:xfrm>
            <a:off x="-7033089" y="-1577854"/>
            <a:ext cx="127634" cy="7043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200"/>
          </a:p>
        </p:txBody>
      </p:sp>
      <p:sp>
        <p:nvSpPr>
          <p:cNvPr id="110" name="Téglalap 109">
            <a:extLst>
              <a:ext uri="{FF2B5EF4-FFF2-40B4-BE49-F238E27FC236}">
                <a16:creationId xmlns:a16="http://schemas.microsoft.com/office/drawing/2014/main" id="{734419A2-30D0-C103-A64B-0250BC4B2A2E}"/>
              </a:ext>
            </a:extLst>
          </p:cNvPr>
          <p:cNvSpPr/>
          <p:nvPr/>
        </p:nvSpPr>
        <p:spPr>
          <a:xfrm>
            <a:off x="-6164004" y="-1577854"/>
            <a:ext cx="127634" cy="7043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200"/>
          </a:p>
        </p:txBody>
      </p:sp>
      <p:sp>
        <p:nvSpPr>
          <p:cNvPr id="111" name="Szövegdoboz 110">
            <a:extLst>
              <a:ext uri="{FF2B5EF4-FFF2-40B4-BE49-F238E27FC236}">
                <a16:creationId xmlns:a16="http://schemas.microsoft.com/office/drawing/2014/main" id="{3BD42471-AA82-895A-218D-8CF86E184ACE}"/>
              </a:ext>
            </a:extLst>
          </p:cNvPr>
          <p:cNvSpPr txBox="1"/>
          <p:nvPr/>
        </p:nvSpPr>
        <p:spPr>
          <a:xfrm>
            <a:off x="-6356844" y="-2624917"/>
            <a:ext cx="5132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800" b="1" dirty="0"/>
              <a:t>5</a:t>
            </a:r>
          </a:p>
        </p:txBody>
      </p:sp>
      <p:sp>
        <p:nvSpPr>
          <p:cNvPr id="112" name="Téglalap 111">
            <a:extLst>
              <a:ext uri="{FF2B5EF4-FFF2-40B4-BE49-F238E27FC236}">
                <a16:creationId xmlns:a16="http://schemas.microsoft.com/office/drawing/2014/main" id="{9B110C80-3B59-45F3-7438-EA841C4C88C7}"/>
              </a:ext>
            </a:extLst>
          </p:cNvPr>
          <p:cNvSpPr/>
          <p:nvPr/>
        </p:nvSpPr>
        <p:spPr>
          <a:xfrm>
            <a:off x="15293557" y="-1577854"/>
            <a:ext cx="127634" cy="7043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2375116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8</Words>
  <Application>Microsoft Office PowerPoint</Application>
  <PresentationFormat>Szélesvásznú</PresentationFormat>
  <Paragraphs>8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Office-téma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Ömböli Csaba</dc:creator>
  <cp:lastModifiedBy>Ömböli Csaba</cp:lastModifiedBy>
  <cp:revision>12</cp:revision>
  <dcterms:created xsi:type="dcterms:W3CDTF">2024-04-09T19:03:06Z</dcterms:created>
  <dcterms:modified xsi:type="dcterms:W3CDTF">2024-04-09T20:29:08Z</dcterms:modified>
</cp:coreProperties>
</file>