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782561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782561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744575"/>
            <a:ext cx="85206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Ake michi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650175"/>
            <a:ext cx="8520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Arthur Fourfooz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Léo Essomba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humaine/matériel/logiciel WARNING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