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Lato Light"/>
      <p:regular r:id="rId19"/>
      <p:bold r:id="rId20"/>
      <p:italic r:id="rId21"/>
      <p:boldItalic r:id="rId22"/>
    </p:embeddedFont>
    <p:embeddedFont>
      <p:font typeface="Fira Sans Extra Condensed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.fntdata"/><Relationship Id="rId22" Type="http://schemas.openxmlformats.org/officeDocument/2006/relationships/font" Target="fonts/LatoLight-boldItalic.fntdata"/><Relationship Id="rId21" Type="http://schemas.openxmlformats.org/officeDocument/2006/relationships/font" Target="fonts/LatoLight-italic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Economica-regular.fntdata"/><Relationship Id="rId10" Type="http://schemas.openxmlformats.org/officeDocument/2006/relationships/slide" Target="slides/slide6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5" Type="http://schemas.openxmlformats.org/officeDocument/2006/relationships/font" Target="fonts/Lato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LatoLight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563d59f7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563d59f7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563d59f7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563d59f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0801d671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0801d671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63d59f7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563d59f7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01d671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01d671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563d59f7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563d59f7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495800" y="560025"/>
            <a:ext cx="5757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976675" y="2633450"/>
            <a:ext cx="2241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hasCustomPrompt="1" type="title"/>
          </p:nvPr>
        </p:nvSpPr>
        <p:spPr>
          <a:xfrm>
            <a:off x="1219000" y="1424750"/>
            <a:ext cx="2339400" cy="6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/>
          <p:nvPr>
            <p:ph idx="2" type="title"/>
          </p:nvPr>
        </p:nvSpPr>
        <p:spPr>
          <a:xfrm>
            <a:off x="3050750" y="376125"/>
            <a:ext cx="30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1564750" y="1911546"/>
            <a:ext cx="16479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1"/>
          <p:cNvSpPr txBox="1"/>
          <p:nvPr>
            <p:ph hasCustomPrompt="1" idx="3" type="title"/>
          </p:nvPr>
        </p:nvSpPr>
        <p:spPr>
          <a:xfrm>
            <a:off x="1219000" y="2434641"/>
            <a:ext cx="2339400" cy="6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4" type="subTitle"/>
          </p:nvPr>
        </p:nvSpPr>
        <p:spPr>
          <a:xfrm>
            <a:off x="1564750" y="2921437"/>
            <a:ext cx="16479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1"/>
          <p:cNvSpPr txBox="1"/>
          <p:nvPr>
            <p:ph hasCustomPrompt="1" idx="5" type="title"/>
          </p:nvPr>
        </p:nvSpPr>
        <p:spPr>
          <a:xfrm>
            <a:off x="1219000" y="3444532"/>
            <a:ext cx="2339400" cy="6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6" type="subTitle"/>
          </p:nvPr>
        </p:nvSpPr>
        <p:spPr>
          <a:xfrm>
            <a:off x="1564750" y="3931328"/>
            <a:ext cx="16479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" type="subTitle"/>
          </p:nvPr>
        </p:nvSpPr>
        <p:spPr>
          <a:xfrm>
            <a:off x="1311004" y="356905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2" type="subTitle"/>
          </p:nvPr>
        </p:nvSpPr>
        <p:spPr>
          <a:xfrm>
            <a:off x="3673231" y="3206993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subTitle"/>
          </p:nvPr>
        </p:nvSpPr>
        <p:spPr>
          <a:xfrm>
            <a:off x="5990071" y="355906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4" type="subTitle"/>
          </p:nvPr>
        </p:nvSpPr>
        <p:spPr>
          <a:xfrm>
            <a:off x="1609025" y="2632700"/>
            <a:ext cx="122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20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5" type="subTitle"/>
          </p:nvPr>
        </p:nvSpPr>
        <p:spPr>
          <a:xfrm>
            <a:off x="3673231" y="2158801"/>
            <a:ext cx="181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20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6" type="subTitle"/>
          </p:nvPr>
        </p:nvSpPr>
        <p:spPr>
          <a:xfrm>
            <a:off x="6202540" y="2617715"/>
            <a:ext cx="14679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20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type="title"/>
          </p:nvPr>
        </p:nvSpPr>
        <p:spPr>
          <a:xfrm>
            <a:off x="3050750" y="376125"/>
            <a:ext cx="30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097251" y="1359073"/>
            <a:ext cx="168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299600" y="1761048"/>
            <a:ext cx="1483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2" type="title"/>
          </p:nvPr>
        </p:nvSpPr>
        <p:spPr>
          <a:xfrm>
            <a:off x="5614677" y="1518450"/>
            <a:ext cx="125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3" type="ctrTitle"/>
          </p:nvPr>
        </p:nvSpPr>
        <p:spPr>
          <a:xfrm>
            <a:off x="4372776" y="3631918"/>
            <a:ext cx="137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4" type="subTitle"/>
          </p:nvPr>
        </p:nvSpPr>
        <p:spPr>
          <a:xfrm>
            <a:off x="4366726" y="4032151"/>
            <a:ext cx="1441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5" type="title"/>
          </p:nvPr>
        </p:nvSpPr>
        <p:spPr>
          <a:xfrm>
            <a:off x="5614677" y="2659574"/>
            <a:ext cx="125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6" type="ctrTitle"/>
          </p:nvPr>
        </p:nvSpPr>
        <p:spPr>
          <a:xfrm>
            <a:off x="6696247" y="2455700"/>
            <a:ext cx="1650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7" type="subTitle"/>
          </p:nvPr>
        </p:nvSpPr>
        <p:spPr>
          <a:xfrm>
            <a:off x="6676267" y="2853909"/>
            <a:ext cx="1483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8" type="title"/>
          </p:nvPr>
        </p:nvSpPr>
        <p:spPr>
          <a:xfrm>
            <a:off x="5614677" y="3800697"/>
            <a:ext cx="125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9" type="ctrTitle"/>
          </p:nvPr>
        </p:nvSpPr>
        <p:spPr>
          <a:xfrm>
            <a:off x="5136200" y="218975"/>
            <a:ext cx="21711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599375" y="2132550"/>
            <a:ext cx="19452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2" type="ctrTitle"/>
          </p:nvPr>
        </p:nvSpPr>
        <p:spPr>
          <a:xfrm>
            <a:off x="6483022" y="198080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6483022" y="2395518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hasCustomPrompt="1" idx="3" type="title"/>
          </p:nvPr>
        </p:nvSpPr>
        <p:spPr>
          <a:xfrm>
            <a:off x="5544574" y="2282860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/>
          <p:nvPr>
            <p:ph idx="4" type="ctrTitle"/>
          </p:nvPr>
        </p:nvSpPr>
        <p:spPr>
          <a:xfrm>
            <a:off x="218772" y="2021734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5" type="subTitle"/>
          </p:nvPr>
        </p:nvSpPr>
        <p:spPr>
          <a:xfrm>
            <a:off x="564072" y="2436448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hasCustomPrompt="1" idx="6" type="title"/>
          </p:nvPr>
        </p:nvSpPr>
        <p:spPr>
          <a:xfrm>
            <a:off x="2728593" y="2282850"/>
            <a:ext cx="7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335550" y="376125"/>
            <a:ext cx="447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2" type="title"/>
          </p:nvPr>
        </p:nvSpPr>
        <p:spPr>
          <a:xfrm>
            <a:off x="1477609" y="1711192"/>
            <a:ext cx="14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1477609" y="2040204"/>
            <a:ext cx="17604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6" name="Google Shape;76;p15"/>
          <p:cNvSpPr txBox="1"/>
          <p:nvPr>
            <p:ph idx="3" type="title"/>
          </p:nvPr>
        </p:nvSpPr>
        <p:spPr>
          <a:xfrm>
            <a:off x="4039391" y="1711192"/>
            <a:ext cx="14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" name="Google Shape;77;p15"/>
          <p:cNvSpPr txBox="1"/>
          <p:nvPr>
            <p:ph idx="4" type="subTitle"/>
          </p:nvPr>
        </p:nvSpPr>
        <p:spPr>
          <a:xfrm>
            <a:off x="4039391" y="2040204"/>
            <a:ext cx="17604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8" name="Google Shape;78;p15"/>
          <p:cNvSpPr txBox="1"/>
          <p:nvPr>
            <p:ph idx="5" type="title"/>
          </p:nvPr>
        </p:nvSpPr>
        <p:spPr>
          <a:xfrm>
            <a:off x="6591624" y="1711192"/>
            <a:ext cx="14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5"/>
          <p:cNvSpPr txBox="1"/>
          <p:nvPr>
            <p:ph idx="6" type="subTitle"/>
          </p:nvPr>
        </p:nvSpPr>
        <p:spPr>
          <a:xfrm>
            <a:off x="6591624" y="2040204"/>
            <a:ext cx="17604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0" name="Google Shape;80;p15"/>
          <p:cNvSpPr txBox="1"/>
          <p:nvPr>
            <p:ph idx="7" type="title"/>
          </p:nvPr>
        </p:nvSpPr>
        <p:spPr>
          <a:xfrm>
            <a:off x="1477609" y="3079054"/>
            <a:ext cx="14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" name="Google Shape;81;p15"/>
          <p:cNvSpPr txBox="1"/>
          <p:nvPr>
            <p:ph idx="8" type="subTitle"/>
          </p:nvPr>
        </p:nvSpPr>
        <p:spPr>
          <a:xfrm>
            <a:off x="1477609" y="3408591"/>
            <a:ext cx="17604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2" name="Google Shape;82;p15"/>
          <p:cNvSpPr txBox="1"/>
          <p:nvPr>
            <p:ph idx="9" type="title"/>
          </p:nvPr>
        </p:nvSpPr>
        <p:spPr>
          <a:xfrm>
            <a:off x="4039391" y="3079054"/>
            <a:ext cx="14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" name="Google Shape;83;p15"/>
          <p:cNvSpPr txBox="1"/>
          <p:nvPr>
            <p:ph idx="13" type="subTitle"/>
          </p:nvPr>
        </p:nvSpPr>
        <p:spPr>
          <a:xfrm>
            <a:off x="4039391" y="3408591"/>
            <a:ext cx="17604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4" name="Google Shape;84;p15"/>
          <p:cNvSpPr txBox="1"/>
          <p:nvPr>
            <p:ph idx="14" type="title"/>
          </p:nvPr>
        </p:nvSpPr>
        <p:spPr>
          <a:xfrm>
            <a:off x="6591624" y="3079054"/>
            <a:ext cx="14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5"/>
          <p:cNvSpPr txBox="1"/>
          <p:nvPr>
            <p:ph idx="15" type="subTitle"/>
          </p:nvPr>
        </p:nvSpPr>
        <p:spPr>
          <a:xfrm>
            <a:off x="6591624" y="3408591"/>
            <a:ext cx="17604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335550" y="376125"/>
            <a:ext cx="447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2" type="title"/>
          </p:nvPr>
        </p:nvSpPr>
        <p:spPr>
          <a:xfrm>
            <a:off x="1813550" y="1711192"/>
            <a:ext cx="14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1492550" y="2047675"/>
            <a:ext cx="17604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0" name="Google Shape;90;p16"/>
          <p:cNvSpPr txBox="1"/>
          <p:nvPr>
            <p:ph idx="3" type="title"/>
          </p:nvPr>
        </p:nvSpPr>
        <p:spPr>
          <a:xfrm>
            <a:off x="5871630" y="1711192"/>
            <a:ext cx="14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1" name="Google Shape;91;p16"/>
          <p:cNvSpPr txBox="1"/>
          <p:nvPr>
            <p:ph idx="4" type="subTitle"/>
          </p:nvPr>
        </p:nvSpPr>
        <p:spPr>
          <a:xfrm>
            <a:off x="5871630" y="2047675"/>
            <a:ext cx="17604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2" name="Google Shape;92;p16"/>
          <p:cNvSpPr txBox="1"/>
          <p:nvPr>
            <p:ph idx="5" type="title"/>
          </p:nvPr>
        </p:nvSpPr>
        <p:spPr>
          <a:xfrm>
            <a:off x="1813550" y="3079054"/>
            <a:ext cx="14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3" name="Google Shape;93;p16"/>
          <p:cNvSpPr txBox="1"/>
          <p:nvPr>
            <p:ph idx="6" type="subTitle"/>
          </p:nvPr>
        </p:nvSpPr>
        <p:spPr>
          <a:xfrm>
            <a:off x="1492550" y="3410027"/>
            <a:ext cx="17604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4" name="Google Shape;94;p16"/>
          <p:cNvSpPr txBox="1"/>
          <p:nvPr>
            <p:ph idx="7" type="title"/>
          </p:nvPr>
        </p:nvSpPr>
        <p:spPr>
          <a:xfrm>
            <a:off x="5871630" y="3079054"/>
            <a:ext cx="14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16"/>
          <p:cNvSpPr txBox="1"/>
          <p:nvPr>
            <p:ph idx="8" type="subTitle"/>
          </p:nvPr>
        </p:nvSpPr>
        <p:spPr>
          <a:xfrm>
            <a:off x="5871630" y="3410027"/>
            <a:ext cx="17604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2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342550" y="368825"/>
            <a:ext cx="44586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937700" y="1453708"/>
            <a:ext cx="7268700" cy="17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2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050750" y="376125"/>
            <a:ext cx="30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3">
  <p:cSld name="TITLE_ONL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050750" y="376125"/>
            <a:ext cx="30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">
  <p:cSld name="TITLE_ONLY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050750" y="376125"/>
            <a:ext cx="30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6948900" y="954825"/>
            <a:ext cx="14121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40200" y="24289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0200" y="3846400"/>
            <a:ext cx="2210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6118448" y="753680"/>
            <a:ext cx="1868400" cy="12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-358269" y="849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4448947" y="3060600"/>
            <a:ext cx="40452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/>
        </p:nvSpPr>
        <p:spPr>
          <a:xfrm>
            <a:off x="5545725" y="3663154"/>
            <a:ext cx="29604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Slidesgo</a:t>
            </a:r>
            <a:r>
              <a:rPr lang="en" sz="1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Flaticon</a:t>
            </a:r>
            <a:r>
              <a:rPr lang="en" sz="1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, 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Freepik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">
  <p:cSld name="TITLE_ONLY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5460250" y="369556"/>
            <a:ext cx="30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1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2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3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003600" y="368825"/>
            <a:ext cx="31365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2212900" y="1966650"/>
            <a:ext cx="4718100" cy="17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21913" y="363230"/>
            <a:ext cx="304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title"/>
          </p:nvPr>
        </p:nvSpPr>
        <p:spPr>
          <a:xfrm>
            <a:off x="5475190" y="4162984"/>
            <a:ext cx="304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617607" y="1150132"/>
            <a:ext cx="3258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4423475" y="3043175"/>
            <a:ext cx="40452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050750" y="376125"/>
            <a:ext cx="30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-3000" y="0"/>
            <a:ext cx="6819870" cy="5143577"/>
          </a:xfrm>
          <a:custGeom>
            <a:rect b="b" l="l" r="r" t="t"/>
            <a:pathLst>
              <a:path extrusionOk="0" h="208855" w="277880">
                <a:moveTo>
                  <a:pt x="271651" y="200879"/>
                </a:moveTo>
                <a:lnTo>
                  <a:pt x="277879" y="190091"/>
                </a:lnTo>
                <a:lnTo>
                  <a:pt x="271852" y="179658"/>
                </a:lnTo>
                <a:lnTo>
                  <a:pt x="259518" y="179658"/>
                </a:lnTo>
                <a:lnTo>
                  <a:pt x="253289" y="190447"/>
                </a:lnTo>
                <a:lnTo>
                  <a:pt x="240739" y="190447"/>
                </a:lnTo>
                <a:lnTo>
                  <a:pt x="234464" y="179581"/>
                </a:lnTo>
                <a:lnTo>
                  <a:pt x="240708" y="168778"/>
                </a:lnTo>
                <a:lnTo>
                  <a:pt x="234557" y="158098"/>
                </a:lnTo>
                <a:lnTo>
                  <a:pt x="234603" y="158020"/>
                </a:lnTo>
                <a:lnTo>
                  <a:pt x="222424" y="158020"/>
                </a:lnTo>
                <a:lnTo>
                  <a:pt x="216195" y="168808"/>
                </a:lnTo>
                <a:lnTo>
                  <a:pt x="203645" y="168808"/>
                </a:lnTo>
                <a:lnTo>
                  <a:pt x="197370" y="157943"/>
                </a:lnTo>
                <a:lnTo>
                  <a:pt x="203460" y="147418"/>
                </a:lnTo>
                <a:lnTo>
                  <a:pt x="197293" y="136738"/>
                </a:lnTo>
                <a:lnTo>
                  <a:pt x="197293" y="136738"/>
                </a:lnTo>
                <a:lnTo>
                  <a:pt x="184913" y="136738"/>
                </a:lnTo>
                <a:lnTo>
                  <a:pt x="178638" y="125872"/>
                </a:lnTo>
                <a:lnTo>
                  <a:pt x="184913" y="115007"/>
                </a:lnTo>
                <a:lnTo>
                  <a:pt x="197231" y="115007"/>
                </a:lnTo>
                <a:lnTo>
                  <a:pt x="203398" y="104311"/>
                </a:lnTo>
                <a:lnTo>
                  <a:pt x="197293" y="93709"/>
                </a:lnTo>
                <a:lnTo>
                  <a:pt x="184805" y="93709"/>
                </a:lnTo>
                <a:lnTo>
                  <a:pt x="178530" y="82843"/>
                </a:lnTo>
                <a:lnTo>
                  <a:pt x="184805" y="71962"/>
                </a:lnTo>
                <a:lnTo>
                  <a:pt x="197185" y="71962"/>
                </a:lnTo>
                <a:lnTo>
                  <a:pt x="197185" y="71962"/>
                </a:lnTo>
                <a:lnTo>
                  <a:pt x="203429" y="61159"/>
                </a:lnTo>
                <a:lnTo>
                  <a:pt x="197262" y="50494"/>
                </a:lnTo>
                <a:lnTo>
                  <a:pt x="203491" y="39721"/>
                </a:lnTo>
                <a:lnTo>
                  <a:pt x="197262" y="28933"/>
                </a:lnTo>
                <a:lnTo>
                  <a:pt x="197386" y="28732"/>
                </a:lnTo>
                <a:lnTo>
                  <a:pt x="197370" y="28717"/>
                </a:lnTo>
                <a:lnTo>
                  <a:pt x="203645" y="17851"/>
                </a:lnTo>
                <a:lnTo>
                  <a:pt x="216134" y="17851"/>
                </a:lnTo>
                <a:lnTo>
                  <a:pt x="222316" y="7172"/>
                </a:lnTo>
                <a:lnTo>
                  <a:pt x="234495" y="7172"/>
                </a:lnTo>
                <a:lnTo>
                  <a:pt x="238637" y="0"/>
                </a:lnTo>
                <a:lnTo>
                  <a:pt x="0" y="0"/>
                </a:lnTo>
                <a:lnTo>
                  <a:pt x="0" y="208854"/>
                </a:lnTo>
                <a:lnTo>
                  <a:pt x="276241" y="208854"/>
                </a:lnTo>
                <a:close/>
              </a:path>
            </a:pathLst>
          </a:custGeom>
          <a:gradFill>
            <a:gsLst>
              <a:gs pos="0">
                <a:srgbClr val="4F4F4F"/>
              </a:gs>
              <a:gs pos="100000">
                <a:srgbClr val="0E0E0E"/>
              </a:gs>
            </a:gsLst>
            <a:lin ang="3299893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7"/>
          <p:cNvSpPr txBox="1"/>
          <p:nvPr>
            <p:ph type="title"/>
          </p:nvPr>
        </p:nvSpPr>
        <p:spPr>
          <a:xfrm>
            <a:off x="799357" y="2287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799357" y="1537475"/>
            <a:ext cx="2808000" cy="31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13100" y="849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113100" y="193570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416688" y="2846850"/>
            <a:ext cx="23106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6" name="Google Shape;36;p10"/>
          <p:cNvSpPr txBox="1"/>
          <p:nvPr>
            <p:ph type="ctrTitle"/>
          </p:nvPr>
        </p:nvSpPr>
        <p:spPr>
          <a:xfrm>
            <a:off x="2843538" y="1966650"/>
            <a:ext cx="34569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4343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ctrTitle"/>
          </p:nvPr>
        </p:nvSpPr>
        <p:spPr>
          <a:xfrm>
            <a:off x="1806950" y="560025"/>
            <a:ext cx="5757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LECTEUR MP3</a:t>
            </a:r>
            <a:endParaRPr/>
          </a:p>
        </p:txBody>
      </p:sp>
      <p:sp>
        <p:nvSpPr>
          <p:cNvPr id="121" name="Google Shape;121;p27"/>
          <p:cNvSpPr txBox="1"/>
          <p:nvPr>
            <p:ph idx="1" type="subTitle"/>
          </p:nvPr>
        </p:nvSpPr>
        <p:spPr>
          <a:xfrm>
            <a:off x="6271463" y="2633450"/>
            <a:ext cx="2241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FOURFOOZ Arhur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ECHEVERRIA Enzo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2" name="Google Shape;122;p27"/>
          <p:cNvSpPr/>
          <p:nvPr/>
        </p:nvSpPr>
        <p:spPr>
          <a:xfrm>
            <a:off x="6619036" y="3446870"/>
            <a:ext cx="1546769" cy="279991"/>
          </a:xfrm>
          <a:custGeom>
            <a:rect b="b" l="l" r="r" t="t"/>
            <a:pathLst>
              <a:path extrusionOk="0" h="13073" w="44769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cap="flat" cmpd="sng" w="9525">
            <a:solidFill>
              <a:srgbClr val="DDB45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idx="9" type="ctrTitle"/>
          </p:nvPr>
        </p:nvSpPr>
        <p:spPr>
          <a:xfrm>
            <a:off x="5136200" y="218975"/>
            <a:ext cx="21711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128" name="Google Shape;128;p28"/>
          <p:cNvSpPr txBox="1"/>
          <p:nvPr>
            <p:ph idx="3" type="ctrTitle"/>
          </p:nvPr>
        </p:nvSpPr>
        <p:spPr>
          <a:xfrm>
            <a:off x="4448976" y="3800693"/>
            <a:ext cx="137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29" name="Google Shape;129;p28"/>
          <p:cNvSpPr txBox="1"/>
          <p:nvPr>
            <p:ph type="ctrTitle"/>
          </p:nvPr>
        </p:nvSpPr>
        <p:spPr>
          <a:xfrm>
            <a:off x="4177251" y="1518461"/>
            <a:ext cx="168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OBJECTIFS</a:t>
            </a:r>
            <a:endParaRPr/>
          </a:p>
        </p:txBody>
      </p:sp>
      <p:sp>
        <p:nvSpPr>
          <p:cNvPr id="130" name="Google Shape;130;p28"/>
          <p:cNvSpPr txBox="1"/>
          <p:nvPr>
            <p:ph idx="2" type="title"/>
          </p:nvPr>
        </p:nvSpPr>
        <p:spPr>
          <a:xfrm>
            <a:off x="5614677" y="1518450"/>
            <a:ext cx="125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1" name="Google Shape;131;p28"/>
          <p:cNvSpPr txBox="1"/>
          <p:nvPr>
            <p:ph idx="5" type="title"/>
          </p:nvPr>
        </p:nvSpPr>
        <p:spPr>
          <a:xfrm>
            <a:off x="5614677" y="2659574"/>
            <a:ext cx="125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2" name="Google Shape;132;p28"/>
          <p:cNvSpPr txBox="1"/>
          <p:nvPr>
            <p:ph idx="6" type="ctrTitle"/>
          </p:nvPr>
        </p:nvSpPr>
        <p:spPr>
          <a:xfrm>
            <a:off x="6676267" y="2778775"/>
            <a:ext cx="1650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LOGICIELS UTILISES</a:t>
            </a:r>
            <a:endParaRPr/>
          </a:p>
        </p:txBody>
      </p:sp>
      <p:sp>
        <p:nvSpPr>
          <p:cNvPr id="133" name="Google Shape;133;p28"/>
          <p:cNvSpPr txBox="1"/>
          <p:nvPr>
            <p:ph idx="8" type="title"/>
          </p:nvPr>
        </p:nvSpPr>
        <p:spPr>
          <a:xfrm>
            <a:off x="5614677" y="3800697"/>
            <a:ext cx="125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4" name="Google Shape;134;p28"/>
          <p:cNvSpPr/>
          <p:nvPr/>
        </p:nvSpPr>
        <p:spPr>
          <a:xfrm>
            <a:off x="5533000" y="925849"/>
            <a:ext cx="1377542" cy="208188"/>
          </a:xfrm>
          <a:custGeom>
            <a:rect b="b" l="l" r="r" t="t"/>
            <a:pathLst>
              <a:path extrusionOk="0" h="13073" w="44769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cap="flat" cmpd="sng" w="9525">
            <a:solidFill>
              <a:srgbClr val="DDB45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2342550" y="368825"/>
            <a:ext cx="44586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OBJECTIFS</a:t>
            </a:r>
            <a:endParaRPr/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937650" y="1554543"/>
            <a:ext cx="7268700" cy="31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Nos objectifs étaient les suivant :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-  Pouvoir télécharger des musiques depuis Youtube ou d’autre plateforme vidéo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-  Pouvoir les mettre dans notre lecteur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- Avoir un lecteur fonctionnel (playlist, artiste, album, etc…)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9"/>
          <p:cNvSpPr/>
          <p:nvPr/>
        </p:nvSpPr>
        <p:spPr>
          <a:xfrm>
            <a:off x="3883225" y="1031024"/>
            <a:ext cx="1377542" cy="208188"/>
          </a:xfrm>
          <a:custGeom>
            <a:rect b="b" l="l" r="r" t="t"/>
            <a:pathLst>
              <a:path extrusionOk="0" h="13073" w="44769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cap="flat" cmpd="sng" w="9525">
            <a:solidFill>
              <a:srgbClr val="DDB45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/>
          <p:nvPr/>
        </p:nvSpPr>
        <p:spPr>
          <a:xfrm rot="1799484">
            <a:off x="4267747" y="1631582"/>
            <a:ext cx="2170764" cy="1880336"/>
          </a:xfrm>
          <a:prstGeom prst="hexagon">
            <a:avLst>
              <a:gd fmla="val 29265" name="adj"/>
              <a:gd fmla="val 115470" name="vf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0"/>
          <p:cNvSpPr/>
          <p:nvPr/>
        </p:nvSpPr>
        <p:spPr>
          <a:xfrm rot="1799484">
            <a:off x="2708336" y="1631582"/>
            <a:ext cx="2170764" cy="1880336"/>
          </a:xfrm>
          <a:prstGeom prst="hexagon">
            <a:avLst>
              <a:gd fmla="val 29265" name="adj"/>
              <a:gd fmla="val 115470" name="vf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0"/>
          <p:cNvSpPr/>
          <p:nvPr/>
        </p:nvSpPr>
        <p:spPr>
          <a:xfrm rot="1799484">
            <a:off x="3486697" y="1631582"/>
            <a:ext cx="2170764" cy="1880336"/>
          </a:xfrm>
          <a:prstGeom prst="hexagon">
            <a:avLst>
              <a:gd fmla="val 29265" name="adj"/>
              <a:gd fmla="val 115470" name="vf"/>
            </a:avLst>
          </a:prstGeom>
          <a:solidFill>
            <a:srgbClr val="C9A95E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0"/>
          <p:cNvSpPr txBox="1"/>
          <p:nvPr>
            <p:ph type="title"/>
          </p:nvPr>
        </p:nvSpPr>
        <p:spPr>
          <a:xfrm>
            <a:off x="3599375" y="2086950"/>
            <a:ext cx="19452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LOGICIELS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UTILISES</a:t>
            </a:r>
            <a:endParaRPr/>
          </a:p>
        </p:txBody>
      </p:sp>
      <p:sp>
        <p:nvSpPr>
          <p:cNvPr id="150" name="Google Shape;150;p30"/>
          <p:cNvSpPr txBox="1"/>
          <p:nvPr>
            <p:ph idx="2" type="ctrTitle"/>
          </p:nvPr>
        </p:nvSpPr>
        <p:spPr>
          <a:xfrm>
            <a:off x="6483022" y="198080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SONEREZH</a:t>
            </a:r>
            <a:endParaRPr/>
          </a:p>
        </p:txBody>
      </p:sp>
      <p:sp>
        <p:nvSpPr>
          <p:cNvPr id="151" name="Google Shape;151;p30"/>
          <p:cNvSpPr txBox="1"/>
          <p:nvPr>
            <p:ph idx="1" type="subTitle"/>
          </p:nvPr>
        </p:nvSpPr>
        <p:spPr>
          <a:xfrm>
            <a:off x="6483022" y="2395518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 avoir l’interface du lecteur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idx="3" type="title"/>
          </p:nvPr>
        </p:nvSpPr>
        <p:spPr>
          <a:xfrm>
            <a:off x="5501150" y="2237251"/>
            <a:ext cx="791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3" name="Google Shape;153;p30"/>
          <p:cNvSpPr txBox="1"/>
          <p:nvPr>
            <p:ph idx="4" type="ctrTitle"/>
          </p:nvPr>
        </p:nvSpPr>
        <p:spPr>
          <a:xfrm>
            <a:off x="402436" y="198080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YOUTUBE-DL</a:t>
            </a:r>
            <a:endParaRPr/>
          </a:p>
        </p:txBody>
      </p:sp>
      <p:sp>
        <p:nvSpPr>
          <p:cNvPr id="154" name="Google Shape;154;p30"/>
          <p:cNvSpPr txBox="1"/>
          <p:nvPr>
            <p:ph idx="5" type="subTitle"/>
          </p:nvPr>
        </p:nvSpPr>
        <p:spPr>
          <a:xfrm>
            <a:off x="455148" y="2395525"/>
            <a:ext cx="2199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 télécharger les vidéo au format MP4 ou MP3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idx="6" type="title"/>
          </p:nvPr>
        </p:nvSpPr>
        <p:spPr>
          <a:xfrm>
            <a:off x="2878073" y="2237251"/>
            <a:ext cx="755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62575" y="19154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NGINX ou APACHE2</a:t>
            </a:r>
            <a:endParaRPr/>
          </a:p>
        </p:txBody>
      </p:sp>
      <p:sp>
        <p:nvSpPr>
          <p:cNvPr id="161" name="Google Shape;161;p31"/>
          <p:cNvSpPr txBox="1"/>
          <p:nvPr>
            <p:ph idx="1" type="subTitle"/>
          </p:nvPr>
        </p:nvSpPr>
        <p:spPr>
          <a:xfrm>
            <a:off x="62575" y="3232125"/>
            <a:ext cx="2210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 pouvoir aller sur Sonerezh sur un serveur web</a:t>
            </a:r>
            <a:endParaRPr/>
          </a:p>
        </p:txBody>
      </p:sp>
      <p:sp>
        <p:nvSpPr>
          <p:cNvPr id="162" name="Google Shape;162;p31"/>
          <p:cNvSpPr/>
          <p:nvPr/>
        </p:nvSpPr>
        <p:spPr>
          <a:xfrm rot="1799671">
            <a:off x="6819152" y="647667"/>
            <a:ext cx="1733687" cy="1501716"/>
          </a:xfrm>
          <a:prstGeom prst="hexagon">
            <a:avLst>
              <a:gd fmla="val 29265" name="adj"/>
              <a:gd fmla="val 115470" name="vf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/>
          <p:nvPr/>
        </p:nvSpPr>
        <p:spPr>
          <a:xfrm rot="1799671">
            <a:off x="6195392" y="647667"/>
            <a:ext cx="1733687" cy="1501716"/>
          </a:xfrm>
          <a:prstGeom prst="hexagon">
            <a:avLst>
              <a:gd fmla="val 29265" name="adj"/>
              <a:gd fmla="val 115470" name="vf"/>
            </a:avLst>
          </a:prstGeom>
          <a:solidFill>
            <a:srgbClr val="C9A95E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idx="2" type="title"/>
          </p:nvPr>
        </p:nvSpPr>
        <p:spPr>
          <a:xfrm>
            <a:off x="6118448" y="753680"/>
            <a:ext cx="1868400" cy="12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mais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aussi</a:t>
            </a:r>
            <a:endParaRPr sz="3000"/>
          </a:p>
        </p:txBody>
      </p:sp>
      <p:sp>
        <p:nvSpPr>
          <p:cNvPr id="165" name="Google Shape;165;p31"/>
          <p:cNvSpPr txBox="1"/>
          <p:nvPr>
            <p:ph type="title"/>
          </p:nvPr>
        </p:nvSpPr>
        <p:spPr>
          <a:xfrm>
            <a:off x="1897375" y="28199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MARIADB</a:t>
            </a:r>
            <a:endParaRPr/>
          </a:p>
        </p:txBody>
      </p:sp>
      <p:sp>
        <p:nvSpPr>
          <p:cNvPr id="166" name="Google Shape;166;p31"/>
          <p:cNvSpPr txBox="1"/>
          <p:nvPr>
            <p:ph idx="1" type="subTitle"/>
          </p:nvPr>
        </p:nvSpPr>
        <p:spPr>
          <a:xfrm>
            <a:off x="1897375" y="4238025"/>
            <a:ext cx="2210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 la base de donnée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054475" y="2325050"/>
            <a:ext cx="3113700" cy="10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Economica"/>
                <a:ea typeface="Economica"/>
                <a:cs typeface="Economica"/>
                <a:sym typeface="Economica"/>
              </a:rPr>
              <a:t>LA DEMONSTRATION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2" name="Google Shape;172;p32"/>
          <p:cNvSpPr txBox="1"/>
          <p:nvPr>
            <p:ph type="ctrTitle"/>
          </p:nvPr>
        </p:nvSpPr>
        <p:spPr>
          <a:xfrm>
            <a:off x="2723275" y="1507425"/>
            <a:ext cx="37761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 MAINTENANT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neycomb Meeting by Slidesgo">
  <a:themeElements>
    <a:clrScheme name="Simple Light">
      <a:dk1>
        <a:srgbClr val="2E2E2E"/>
      </a:dk1>
      <a:lt1>
        <a:srgbClr val="FFFFFF"/>
      </a:lt1>
      <a:dk2>
        <a:srgbClr val="595959"/>
      </a:dk2>
      <a:lt2>
        <a:srgbClr val="EEEEEE"/>
      </a:lt2>
      <a:accent1>
        <a:srgbClr val="C9A95E"/>
      </a:accent1>
      <a:accent2>
        <a:srgbClr val="212121"/>
      </a:accent2>
      <a:accent3>
        <a:srgbClr val="BB994A"/>
      </a:accent3>
      <a:accent4>
        <a:srgbClr val="DFC17B"/>
      </a:accent4>
      <a:accent5>
        <a:srgbClr val="6D551D"/>
      </a:accent5>
      <a:accent6>
        <a:srgbClr val="2E2E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