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DDAE-EB24-4A01-9278-AE96E3160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D3DEB-9B67-468D-BEFF-A71F0B919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5889-CEA4-493A-8E81-0491E222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56504-7BF2-47AF-8108-A921E97A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4109D-F46F-4874-AFAE-232C047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9F5A-43CC-449E-8663-63145C7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21B09-3D9A-4587-9CE8-77BC18ECE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B50D-1BC4-4736-8662-AE35185F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CAE63-2341-433B-9C38-5F45CBA3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4AACE-976B-4EED-BA83-5BFA2464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8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DD723-9FAC-456B-8CA7-F75A2C3A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C3296-29B2-4643-B600-27A8A5F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00CD-F335-49D7-8B44-C9B32C94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79FF-F38C-4D6D-AB5C-DBE20D30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F7F0-BFD1-4246-B925-5E5C8011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9607-73BF-4177-BA41-F5D58E18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5712-0457-4637-A9BC-D2A87EBE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D3240-F952-489B-B000-0F761D2E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994E-44F9-4A63-A4D6-EF739590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69F9-0A1B-4908-A4CF-2F0F7802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0172-87E2-45A3-A9D4-8551F987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A0E3-E035-44E5-BF1D-F8476265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A09D-350B-4C01-980B-E49DE62E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5B7-94D1-49CC-925C-A018919B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AFA8-E4DF-4AB2-AD83-64725B1E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7DE6-C5A5-446D-B3F8-299C7CB9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DDAD-17BF-4F83-81F5-773934F67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2532B-820C-4392-B2E9-6270A8F39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0D3EB-F998-4660-9392-88DA577F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EB272-1610-42F4-ADD9-67450DB0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F3DF5-A99D-4C3B-9FBC-47C4B54B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6A6F-B804-464D-8EBB-2C17376D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62C2D-6534-48D7-B59C-3F1C1FCC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28BD-63F1-41AE-9A44-DC9FAC251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0419A-09D5-4B15-B469-6D3E93173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CCF76-2D13-4967-B7F2-8B48EC0A3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9A1FA-2BCD-4D8C-98CA-CA186D77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9D1F0-918F-4DE0-A3FF-9407E370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1AEA5-23CF-438E-A285-0FDA3DE1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6C14-6E91-4839-8932-88496AC6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A882D-0C35-4952-9CF6-9275EC62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DD3E6-F2FF-4449-9B48-6A9090BE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87A17-CFD7-498D-A24A-78C862DB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0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A9E6-2362-4F58-81BB-371841F3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304DF-13C1-437C-9A20-C851FF45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14E79-172A-4B4F-BF96-306FB0A8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9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2604-77EB-42ED-B26D-9E75749F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8624-A474-4BD3-9180-08C75499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FF0CC-6AD2-42EA-941D-FBFA587F8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B8A4E-0581-49FB-A3CA-82FA9B12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56D5C-C984-47BD-8ABC-40B005CD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384-4CAC-4E25-896A-FBBC2D7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4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EAF0-E7FC-466E-9D5C-C6D18240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1C66C-3730-40ED-9D3E-1C6F4D0E3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EA5D1-AB6F-4A9F-8CD2-6794F6949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3236-F325-4183-9F4F-7883903D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772E-8394-4C30-A558-28A44A9AA2C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28E4-C9D3-4C6E-8DB1-1E070C8A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C15D-C352-4FC9-B7CD-278DED81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81F93-6969-4334-B09A-964A0E07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46C6D-FF49-428D-A23E-0716DF27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D342-A14D-4BA8-84E8-3B7C5AF5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772E-8394-4C30-A558-28A44A9AA2C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B8D8-FFEA-46AE-A232-6D605E216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E377E-76E1-4654-8CA9-46BBBF271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704E-F7AB-49DE-9989-EA4EAB8F8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7AA5-7C1C-4C7B-8BC2-809311683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2DCE0-4655-451D-91B5-0B536C0B3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4A7D-AF86-4250-8DDE-106B30DA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-282575"/>
            <a:ext cx="10515600" cy="1325563"/>
          </a:xfrm>
        </p:spPr>
        <p:txBody>
          <a:bodyPr/>
          <a:lstStyle/>
          <a:p>
            <a:r>
              <a:rPr lang="en-US" dirty="0"/>
              <a:t>Stock Market or Bitcoin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4D33-0926-4746-9E9C-B57E9672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854074"/>
            <a:ext cx="7562850" cy="6003925"/>
          </a:xfrm>
        </p:spPr>
        <p:txBody>
          <a:bodyPr>
            <a:normAutofit/>
          </a:bodyPr>
          <a:lstStyle/>
          <a:p>
            <a:r>
              <a:rPr lang="en-US" dirty="0"/>
              <a:t>ML for Stock Market Analysis</a:t>
            </a:r>
          </a:p>
          <a:p>
            <a:r>
              <a:rPr lang="en-US" dirty="0"/>
              <a:t>Create a Web Dashboard to Explore Data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/>
              <a:t>JS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Lots of data</a:t>
            </a:r>
          </a:p>
          <a:p>
            <a:pPr lvl="1"/>
            <a:r>
              <a:rPr lang="en-US" dirty="0"/>
              <a:t>Relatively easy</a:t>
            </a:r>
          </a:p>
          <a:p>
            <a:pPr lvl="1"/>
            <a:r>
              <a:rPr lang="en-US" dirty="0"/>
              <a:t>ML will probably fit homework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ML algorithm will not work in reality</a:t>
            </a:r>
          </a:p>
          <a:p>
            <a:pPr lvl="1"/>
            <a:r>
              <a:rPr lang="en-US" dirty="0"/>
              <a:t>Not really noteworthy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0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27FE-3232-426F-A024-EC55C43C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6850"/>
            <a:ext cx="3971925" cy="1325563"/>
          </a:xfrm>
        </p:spPr>
        <p:txBody>
          <a:bodyPr/>
          <a:lstStyle/>
          <a:p>
            <a:r>
              <a:rPr lang="en-US" dirty="0"/>
              <a:t>Stock Dashboard</a:t>
            </a:r>
          </a:p>
        </p:txBody>
      </p:sp>
      <p:pic>
        <p:nvPicPr>
          <p:cNvPr id="1028" name="Picture 4" descr="Image result for plotly dashboard">
            <a:extLst>
              <a:ext uri="{FF2B5EF4-FFF2-40B4-BE49-F238E27FC236}">
                <a16:creationId xmlns:a16="http://schemas.microsoft.com/office/drawing/2014/main" id="{DF9AB869-F54F-4705-A1D2-70051A59F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279" y="792746"/>
            <a:ext cx="8859202" cy="60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3A0D97-07DC-46EE-815B-1B5FECCB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9800"/>
            <a:ext cx="3014029" cy="3479800"/>
          </a:xfrm>
        </p:spPr>
        <p:txBody>
          <a:bodyPr/>
          <a:lstStyle/>
          <a:p>
            <a:r>
              <a:rPr lang="en-US" dirty="0"/>
              <a:t>Users can interact with data</a:t>
            </a:r>
          </a:p>
          <a:p>
            <a:r>
              <a:rPr lang="en-US" dirty="0"/>
              <a:t>Multiple graph options</a:t>
            </a:r>
          </a:p>
          <a:p>
            <a:r>
              <a:rPr lang="en-US" dirty="0"/>
              <a:t>ML page highlighting 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209611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044F-FEAC-4474-987A-47A332B6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0200"/>
            <a:ext cx="10515600" cy="1325563"/>
          </a:xfrm>
        </p:spPr>
        <p:txBody>
          <a:bodyPr/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D420-7C4C-40CA-BF83-B234CBDE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752474"/>
            <a:ext cx="11372850" cy="5924551"/>
          </a:xfrm>
        </p:spPr>
        <p:txBody>
          <a:bodyPr>
            <a:normAutofit/>
          </a:bodyPr>
          <a:lstStyle/>
          <a:p>
            <a:r>
              <a:rPr lang="en-US" dirty="0"/>
              <a:t>Use ML to classify images</a:t>
            </a:r>
          </a:p>
          <a:p>
            <a:r>
              <a:rPr lang="en-US" dirty="0"/>
              <a:t>Webpage to Drag and drop or point to URL for image analysis</a:t>
            </a:r>
          </a:p>
          <a:p>
            <a:r>
              <a:rPr lang="en-US" dirty="0"/>
              <a:t>Use Azure API for good results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Flask, Bootstrap, JS</a:t>
            </a:r>
          </a:p>
          <a:p>
            <a:pPr lvl="1"/>
            <a:r>
              <a:rPr lang="en-US" dirty="0"/>
              <a:t>ML to classify People vs not people (or other binary classifier)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Novel</a:t>
            </a:r>
          </a:p>
          <a:p>
            <a:pPr lvl="1"/>
            <a:r>
              <a:rPr lang="en-US" dirty="0"/>
              <a:t>Azure will work to at least have something good to show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Hard</a:t>
            </a:r>
          </a:p>
          <a:p>
            <a:pPr lvl="1"/>
            <a:r>
              <a:rPr lang="en-US" dirty="0"/>
              <a:t>Not really dealing with numerical data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2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B304-7303-45EF-8CC5-73757311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3525"/>
            <a:ext cx="10515600" cy="1325563"/>
          </a:xfrm>
        </p:spPr>
        <p:txBody>
          <a:bodyPr/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F088-F5C7-46EC-B13B-0C0FACC6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" y="2236788"/>
            <a:ext cx="3837940" cy="2232660"/>
          </a:xfrm>
        </p:spPr>
        <p:txBody>
          <a:bodyPr>
            <a:normAutofit/>
          </a:bodyPr>
          <a:lstStyle/>
          <a:p>
            <a:r>
              <a:rPr lang="en-US" dirty="0"/>
              <a:t>Our Analysis</a:t>
            </a:r>
          </a:p>
          <a:p>
            <a:pPr lvl="1"/>
            <a:r>
              <a:rPr lang="en-US" dirty="0"/>
              <a:t>Person?</a:t>
            </a:r>
          </a:p>
          <a:p>
            <a:pPr lvl="1"/>
            <a:r>
              <a:rPr lang="en-US" dirty="0"/>
              <a:t>Yes or No</a:t>
            </a:r>
          </a:p>
          <a:p>
            <a:pPr lvl="2"/>
            <a:r>
              <a:rPr lang="en-US" dirty="0"/>
              <a:t>Yes! 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61B0F-30E1-4413-AD7E-D290B82A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" y="867570"/>
            <a:ext cx="8128635" cy="78639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73E3C-3E6D-40A8-AB87-F984809977A0}"/>
              </a:ext>
            </a:extLst>
          </p:cNvPr>
          <p:cNvSpPr txBox="1">
            <a:spLocks/>
          </p:cNvSpPr>
          <p:nvPr/>
        </p:nvSpPr>
        <p:spPr>
          <a:xfrm>
            <a:off x="7592060" y="2236787"/>
            <a:ext cx="4599940" cy="4587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Azure Analysis</a:t>
            </a:r>
          </a:p>
          <a:p>
            <a:pPr lvl="1"/>
            <a:r>
              <a:rPr lang="en-US" dirty="0"/>
              <a:t>Yes Person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Celebrity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Face detection</a:t>
            </a:r>
          </a:p>
          <a:p>
            <a:pPr lvl="1"/>
            <a:r>
              <a:rPr lang="en-US" dirty="0"/>
              <a:t>Tags</a:t>
            </a:r>
          </a:p>
          <a:p>
            <a:pPr lvl="1"/>
            <a:r>
              <a:rPr lang="en-US" dirty="0"/>
              <a:t>Face coordinates</a:t>
            </a:r>
          </a:p>
          <a:p>
            <a:pPr lvl="1"/>
            <a:r>
              <a:rPr lang="en-US" dirty="0"/>
              <a:t>Adult Content</a:t>
            </a:r>
          </a:p>
        </p:txBody>
      </p:sp>
      <p:pic>
        <p:nvPicPr>
          <p:cNvPr id="2050" name="Picture 2" descr="Image result for drag it here">
            <a:extLst>
              <a:ext uri="{FF2B5EF4-FFF2-40B4-BE49-F238E27FC236}">
                <a16:creationId xmlns:a16="http://schemas.microsoft.com/office/drawing/2014/main" id="{0317BAFC-C30D-48F9-A583-FD50561C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33641"/>
            <a:ext cx="3781425" cy="220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im cook">
            <a:extLst>
              <a:ext uri="{FF2B5EF4-FFF2-40B4-BE49-F238E27FC236}">
                <a16:creationId xmlns:a16="http://schemas.microsoft.com/office/drawing/2014/main" id="{B7EE2961-A560-4AC3-A2BA-A4F42825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80" y="2021840"/>
            <a:ext cx="2232660" cy="223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FD7F64-4FEC-4CC2-A854-DCCFC60A00CE}"/>
              </a:ext>
            </a:extLst>
          </p:cNvPr>
          <p:cNvSpPr/>
          <p:nvPr/>
        </p:nvSpPr>
        <p:spPr>
          <a:xfrm>
            <a:off x="4497070" y="1998664"/>
            <a:ext cx="1598930" cy="1963735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3A11-C6FD-45D9-9546-4AD64C73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-225425"/>
            <a:ext cx="10515600" cy="1325563"/>
          </a:xfrm>
        </p:spPr>
        <p:txBody>
          <a:bodyPr/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6292-727F-48B1-873E-D9FF5774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460500"/>
            <a:ext cx="11191875" cy="5032375"/>
          </a:xfrm>
        </p:spPr>
        <p:txBody>
          <a:bodyPr/>
          <a:lstStyle/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JavaScript</a:t>
            </a:r>
          </a:p>
          <a:p>
            <a:r>
              <a:rPr lang="en-US" dirty="0"/>
              <a:t>ML</a:t>
            </a:r>
          </a:p>
          <a:p>
            <a:pPr lvl="1"/>
            <a:r>
              <a:rPr lang="en-US" dirty="0"/>
              <a:t>Train and test images</a:t>
            </a:r>
          </a:p>
          <a:p>
            <a:r>
              <a:rPr lang="en-US" dirty="0"/>
              <a:t>Azure</a:t>
            </a:r>
          </a:p>
          <a:p>
            <a:pPr lvl="1"/>
            <a:r>
              <a:rPr lang="en-US" dirty="0"/>
              <a:t>Image Analysis</a:t>
            </a:r>
          </a:p>
          <a:p>
            <a:r>
              <a:rPr lang="en-US" dirty="0"/>
              <a:t>Deploy to Heroku</a:t>
            </a:r>
          </a:p>
          <a:p>
            <a:pPr lvl="1"/>
            <a:r>
              <a:rPr lang="en-US" dirty="0"/>
              <a:t>Named Domain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5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169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Ideas</vt:lpstr>
      <vt:lpstr>Stock Market or Bitcoin Analysis</vt:lpstr>
      <vt:lpstr>Stock Dashboard</vt:lpstr>
      <vt:lpstr>Image Analysis</vt:lpstr>
      <vt:lpstr>Image Analysis</vt:lpstr>
      <vt:lpstr>Image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Warner</dc:creator>
  <cp:lastModifiedBy>Matthew Warner</cp:lastModifiedBy>
  <cp:revision>7</cp:revision>
  <dcterms:created xsi:type="dcterms:W3CDTF">2018-11-08T13:39:22Z</dcterms:created>
  <dcterms:modified xsi:type="dcterms:W3CDTF">2018-11-08T21:07:33Z</dcterms:modified>
</cp:coreProperties>
</file>