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7DDAE-EB24-4A01-9278-AE96E3160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D3DEB-9B67-468D-BEFF-A71F0B919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65889-CEA4-493A-8E81-0491E222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772E-8394-4C30-A558-28A44A9AA2C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56504-7BF2-47AF-8108-A921E97A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4109D-F46F-4874-AFAE-232C047A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704E-F7AB-49DE-9989-EA4EAB8F8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8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9F5A-43CC-449E-8663-63145C79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21B09-3D9A-4587-9CE8-77BC18ECE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EB50D-1BC4-4736-8662-AE35185F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772E-8394-4C30-A558-28A44A9AA2C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CAE63-2341-433B-9C38-5F45CBA3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4AACE-976B-4EED-BA83-5BFA2464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704E-F7AB-49DE-9989-EA4EAB8F8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8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DDD723-9FAC-456B-8CA7-F75A2C3A5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C3296-29B2-4643-B600-27A8A5F6B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900CD-F335-49D7-8B44-C9B32C94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772E-8394-4C30-A558-28A44A9AA2C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E79FF-F38C-4D6D-AB5C-DBE20D30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9F7F0-BFD1-4246-B925-5E5C8011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704E-F7AB-49DE-9989-EA4EAB8F8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8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89607-73BF-4177-BA41-F5D58E18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D5712-0457-4637-A9BC-D2A87EBE4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D3240-F952-489B-B000-0F761D2E8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772E-8394-4C30-A558-28A44A9AA2C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5994E-44F9-4A63-A4D6-EF739590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D69F9-0A1B-4908-A4CF-2F0F7802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704E-F7AB-49DE-9989-EA4EAB8F8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8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0172-87E2-45A3-A9D4-8551F987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EA0E3-E035-44E5-BF1D-F84762651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FA09D-350B-4C01-980B-E49DE62E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772E-8394-4C30-A558-28A44A9AA2C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5B7-94D1-49CC-925C-A018919B7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BAFA8-E4DF-4AB2-AD83-64725B1E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704E-F7AB-49DE-9989-EA4EAB8F8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6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C7DE6-C5A5-446D-B3F8-299C7CB9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DDAD-17BF-4F83-81F5-773934F67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2532B-820C-4392-B2E9-6270A8F39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0D3EB-F998-4660-9392-88DA577F4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772E-8394-4C30-A558-28A44A9AA2C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EB272-1610-42F4-ADD9-67450DB0D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F3DF5-A99D-4C3B-9FBC-47C4B54B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704E-F7AB-49DE-9989-EA4EAB8F8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0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F6A6F-B804-464D-8EBB-2C17376DE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62C2D-6534-48D7-B59C-3F1C1FCC8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E28BD-63F1-41AE-9A44-DC9FAC251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0419A-09D5-4B15-B469-6D3E93173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ECCF76-2D13-4967-B7F2-8B48EC0A3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9A1FA-2BCD-4D8C-98CA-CA186D776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772E-8394-4C30-A558-28A44A9AA2C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D9D1F0-918F-4DE0-A3FF-9407E370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1AEA5-23CF-438E-A285-0FDA3DE1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704E-F7AB-49DE-9989-EA4EAB8F8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1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C6C14-6E91-4839-8932-88496AC6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A882D-0C35-4952-9CF6-9275EC62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772E-8394-4C30-A558-28A44A9AA2C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DD3E6-F2FF-4449-9B48-6A9090BE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87A17-CFD7-498D-A24A-78C862DB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704E-F7AB-49DE-9989-EA4EAB8F8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0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2A9E6-2362-4F58-81BB-371841F3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772E-8394-4C30-A558-28A44A9AA2C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7304DF-13C1-437C-9A20-C851FF45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14E79-172A-4B4F-BF96-306FB0A8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704E-F7AB-49DE-9989-EA4EAB8F8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9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72604-77EB-42ED-B26D-9E75749F1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58624-A474-4BD3-9180-08C75499E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FF0CC-6AD2-42EA-941D-FBFA587F8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B8A4E-0581-49FB-A3CA-82FA9B122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772E-8394-4C30-A558-28A44A9AA2C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56D5C-C984-47BD-8ABC-40B005CDF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384-4CAC-4E25-896A-FBBC2D79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704E-F7AB-49DE-9989-EA4EAB8F8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4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5EAF0-E7FC-466E-9D5C-C6D18240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21C66C-3730-40ED-9D3E-1C6F4D0E3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EA5D1-AB6F-4A9F-8CD2-6794F6949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23236-F325-4183-9F4F-7883903D4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772E-8394-4C30-A558-28A44A9AA2C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F28E4-C9D3-4C6E-8DB1-1E070C8A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DC15D-C352-4FC9-B7CD-278DED81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704E-F7AB-49DE-9989-EA4EAB8F8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4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481F93-6969-4334-B09A-964A0E07B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46C6D-FF49-428D-A23E-0716DF277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AD342-A14D-4BA8-84E8-3B7C5AF51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5772E-8394-4C30-A558-28A44A9AA2C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DB8D8-FFEA-46AE-A232-6D605E216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E377E-76E1-4654-8CA9-46BBBF271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1704E-F7AB-49DE-9989-EA4EAB8F8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9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7AA5-7C1C-4C7B-8BC2-809311683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Ideas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2DCE0-4655-451D-91B5-0B536C0B3B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7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64A7D-AF86-4250-8DDE-106B30DAC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-282575"/>
            <a:ext cx="10515600" cy="1325563"/>
          </a:xfrm>
        </p:spPr>
        <p:txBody>
          <a:bodyPr/>
          <a:lstStyle/>
          <a:p>
            <a:r>
              <a:rPr lang="en-US" dirty="0"/>
              <a:t>Stock Market or Bitcoin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84D33-0926-4746-9E9C-B57E96725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854074"/>
            <a:ext cx="7562850" cy="6003925"/>
          </a:xfrm>
        </p:spPr>
        <p:txBody>
          <a:bodyPr>
            <a:normAutofit/>
          </a:bodyPr>
          <a:lstStyle/>
          <a:p>
            <a:r>
              <a:rPr lang="en-US" dirty="0"/>
              <a:t>ML for Stock Market Analysis</a:t>
            </a:r>
          </a:p>
          <a:p>
            <a:r>
              <a:rPr lang="en-US" dirty="0"/>
              <a:t>Create a Web Dashboard to Explore Data</a:t>
            </a:r>
          </a:p>
          <a:p>
            <a:pPr lvl="1"/>
            <a:r>
              <a:rPr lang="en-US" dirty="0" err="1"/>
              <a:t>Plotly</a:t>
            </a:r>
            <a:endParaRPr lang="en-US" dirty="0"/>
          </a:p>
          <a:p>
            <a:pPr lvl="1"/>
            <a:r>
              <a:rPr lang="en-US" dirty="0"/>
              <a:t>Flask</a:t>
            </a:r>
          </a:p>
          <a:p>
            <a:pPr lvl="1"/>
            <a:r>
              <a:rPr lang="en-US" dirty="0"/>
              <a:t>JS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Lots of data</a:t>
            </a:r>
          </a:p>
          <a:p>
            <a:pPr lvl="1"/>
            <a:r>
              <a:rPr lang="en-US" dirty="0"/>
              <a:t>Relatively easy</a:t>
            </a:r>
          </a:p>
          <a:p>
            <a:pPr lvl="1"/>
            <a:r>
              <a:rPr lang="en-US" dirty="0"/>
              <a:t>ML will probably fit homework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ML algorithm will not work in reality</a:t>
            </a:r>
          </a:p>
          <a:p>
            <a:pPr lvl="1"/>
            <a:r>
              <a:rPr lang="en-US" dirty="0"/>
              <a:t>Not really noteworthy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0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E27FE-3232-426F-A024-EC55C43C7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6850"/>
            <a:ext cx="3971925" cy="1325563"/>
          </a:xfrm>
        </p:spPr>
        <p:txBody>
          <a:bodyPr/>
          <a:lstStyle/>
          <a:p>
            <a:r>
              <a:rPr lang="en-US" dirty="0"/>
              <a:t>Stock Dashboard</a:t>
            </a:r>
          </a:p>
        </p:txBody>
      </p:sp>
      <p:pic>
        <p:nvPicPr>
          <p:cNvPr id="1028" name="Picture 4" descr="Image result for plotly dashboard">
            <a:extLst>
              <a:ext uri="{FF2B5EF4-FFF2-40B4-BE49-F238E27FC236}">
                <a16:creationId xmlns:a16="http://schemas.microsoft.com/office/drawing/2014/main" id="{DF9AB869-F54F-4705-A1D2-70051A59F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279" y="792746"/>
            <a:ext cx="8859202" cy="606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3A0D97-07DC-46EE-815B-1B5FECCBF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9800"/>
            <a:ext cx="3014029" cy="3479800"/>
          </a:xfrm>
        </p:spPr>
        <p:txBody>
          <a:bodyPr/>
          <a:lstStyle/>
          <a:p>
            <a:r>
              <a:rPr lang="en-US" dirty="0"/>
              <a:t>Users can interact with data</a:t>
            </a:r>
          </a:p>
          <a:p>
            <a:r>
              <a:rPr lang="en-US" dirty="0"/>
              <a:t>Multiple graph options</a:t>
            </a:r>
          </a:p>
          <a:p>
            <a:r>
              <a:rPr lang="en-US" dirty="0"/>
              <a:t>ML page highlighting predictive analysis</a:t>
            </a:r>
          </a:p>
        </p:txBody>
      </p:sp>
    </p:spTree>
    <p:extLst>
      <p:ext uri="{BB962C8B-B14F-4D97-AF65-F5344CB8AC3E}">
        <p14:creationId xmlns:p14="http://schemas.microsoft.com/office/powerpoint/2010/main" val="2096111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044F-FEAC-4474-987A-47A332B6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0200"/>
            <a:ext cx="10515600" cy="1325563"/>
          </a:xfrm>
        </p:spPr>
        <p:txBody>
          <a:bodyPr/>
          <a:lstStyle/>
          <a:p>
            <a:r>
              <a:rPr lang="en-US" dirty="0"/>
              <a:t>Image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DD420-7C4C-40CA-BF83-B234CBDE2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" y="752474"/>
            <a:ext cx="11372850" cy="5924551"/>
          </a:xfrm>
        </p:spPr>
        <p:txBody>
          <a:bodyPr>
            <a:normAutofit/>
          </a:bodyPr>
          <a:lstStyle/>
          <a:p>
            <a:r>
              <a:rPr lang="en-US" dirty="0"/>
              <a:t>Use ML to classify images</a:t>
            </a:r>
          </a:p>
          <a:p>
            <a:r>
              <a:rPr lang="en-US" dirty="0"/>
              <a:t>Webpage to Drag and drop or point to URL for image analysis</a:t>
            </a:r>
          </a:p>
          <a:p>
            <a:r>
              <a:rPr lang="en-US" dirty="0"/>
              <a:t>Use Azure API for good results</a:t>
            </a:r>
          </a:p>
          <a:p>
            <a:r>
              <a:rPr lang="en-US" dirty="0"/>
              <a:t>Stack</a:t>
            </a:r>
          </a:p>
          <a:p>
            <a:pPr lvl="1"/>
            <a:r>
              <a:rPr lang="en-US" dirty="0"/>
              <a:t>Flask, Bootstrap, JS</a:t>
            </a:r>
          </a:p>
          <a:p>
            <a:pPr lvl="1"/>
            <a:r>
              <a:rPr lang="en-US" dirty="0"/>
              <a:t>ML to classify People vs not people (or other binary classifier)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Novel</a:t>
            </a:r>
          </a:p>
          <a:p>
            <a:pPr lvl="1"/>
            <a:r>
              <a:rPr lang="en-US" dirty="0"/>
              <a:t>Azure will work to at least have something good to show</a:t>
            </a:r>
          </a:p>
          <a:p>
            <a:pPr lvl="1"/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Hard</a:t>
            </a:r>
          </a:p>
          <a:p>
            <a:pPr lvl="1"/>
            <a:r>
              <a:rPr lang="en-US" dirty="0"/>
              <a:t>Not really dealing with numerical data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2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B304-7303-45EF-8CC5-73757311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3525"/>
            <a:ext cx="4514850" cy="1325563"/>
          </a:xfrm>
        </p:spPr>
        <p:txBody>
          <a:bodyPr/>
          <a:lstStyle/>
          <a:p>
            <a:r>
              <a:rPr lang="en-US" dirty="0"/>
              <a:t>PhotoAnalysis.com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F088-F5C7-46EC-B13B-0C0FACC69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97" y="1687603"/>
            <a:ext cx="3837940" cy="2232660"/>
          </a:xfrm>
        </p:spPr>
        <p:txBody>
          <a:bodyPr>
            <a:normAutofit/>
          </a:bodyPr>
          <a:lstStyle/>
          <a:p>
            <a:r>
              <a:rPr lang="en-US" dirty="0"/>
              <a:t>Our Analysis</a:t>
            </a:r>
          </a:p>
          <a:p>
            <a:pPr lvl="1"/>
            <a:r>
              <a:rPr lang="en-US" dirty="0"/>
              <a:t>Person?</a:t>
            </a:r>
          </a:p>
          <a:p>
            <a:pPr lvl="1"/>
            <a:r>
              <a:rPr lang="en-US" dirty="0"/>
              <a:t>Yes or No</a:t>
            </a:r>
          </a:p>
          <a:p>
            <a:pPr lvl="2"/>
            <a:r>
              <a:rPr lang="en-US" dirty="0"/>
              <a:t>Yes! 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61B0F-30E1-4413-AD7E-D290B82A8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775010"/>
            <a:ext cx="8128635" cy="78639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273E3C-3E6D-40A8-AB87-F984809977A0}"/>
              </a:ext>
            </a:extLst>
          </p:cNvPr>
          <p:cNvSpPr txBox="1">
            <a:spLocks/>
          </p:cNvSpPr>
          <p:nvPr/>
        </p:nvSpPr>
        <p:spPr>
          <a:xfrm>
            <a:off x="8559643" y="1952624"/>
            <a:ext cx="3171824" cy="3738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Azure Analysis</a:t>
            </a:r>
          </a:p>
          <a:p>
            <a:pPr lvl="1"/>
            <a:r>
              <a:rPr lang="en-US" dirty="0"/>
              <a:t>Yes Person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Celebrity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Face detection</a:t>
            </a:r>
          </a:p>
          <a:p>
            <a:pPr lvl="1"/>
            <a:r>
              <a:rPr lang="en-US" dirty="0"/>
              <a:t>Tags</a:t>
            </a:r>
          </a:p>
          <a:p>
            <a:pPr lvl="1"/>
            <a:r>
              <a:rPr lang="en-US" dirty="0"/>
              <a:t>Face coordinates</a:t>
            </a:r>
          </a:p>
          <a:p>
            <a:pPr lvl="1"/>
            <a:r>
              <a:rPr lang="en-US" dirty="0"/>
              <a:t>Adult Content</a:t>
            </a:r>
          </a:p>
        </p:txBody>
      </p:sp>
      <p:pic>
        <p:nvPicPr>
          <p:cNvPr id="2050" name="Picture 2" descr="Image result for drag it here">
            <a:extLst>
              <a:ext uri="{FF2B5EF4-FFF2-40B4-BE49-F238E27FC236}">
                <a16:creationId xmlns:a16="http://schemas.microsoft.com/office/drawing/2014/main" id="{0317BAFC-C30D-48F9-A583-FD50561C1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537" y="1524113"/>
            <a:ext cx="3781425" cy="220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E361626-D0ED-4093-98E2-CF9EC0051E3A}"/>
              </a:ext>
            </a:extLst>
          </p:cNvPr>
          <p:cNvGrpSpPr/>
          <p:nvPr/>
        </p:nvGrpSpPr>
        <p:grpSpPr>
          <a:xfrm>
            <a:off x="4754642" y="3727260"/>
            <a:ext cx="2232660" cy="2255836"/>
            <a:chOff x="4119880" y="1998664"/>
            <a:chExt cx="2232660" cy="2255836"/>
          </a:xfrm>
        </p:grpSpPr>
        <p:pic>
          <p:nvPicPr>
            <p:cNvPr id="2052" name="Picture 4" descr="Image result for tim cook">
              <a:extLst>
                <a:ext uri="{FF2B5EF4-FFF2-40B4-BE49-F238E27FC236}">
                  <a16:creationId xmlns:a16="http://schemas.microsoft.com/office/drawing/2014/main" id="{B7EE2961-A560-4AC3-A2BA-A4F42825EC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9880" y="2021840"/>
              <a:ext cx="2232660" cy="2232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FD7F64-4FEC-4CC2-A854-DCCFC60A00CE}"/>
                </a:ext>
              </a:extLst>
            </p:cNvPr>
            <p:cNvSpPr/>
            <p:nvPr/>
          </p:nvSpPr>
          <p:spPr>
            <a:xfrm>
              <a:off x="4497070" y="1998664"/>
              <a:ext cx="1598930" cy="1963735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934DD8-FD04-46AF-A098-9E75FFAC5CA3}"/>
              </a:ext>
            </a:extLst>
          </p:cNvPr>
          <p:cNvGrpSpPr/>
          <p:nvPr/>
        </p:nvGrpSpPr>
        <p:grpSpPr>
          <a:xfrm>
            <a:off x="6029325" y="168423"/>
            <a:ext cx="2905125" cy="461665"/>
            <a:chOff x="6029325" y="168423"/>
            <a:chExt cx="2905125" cy="4616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39982E-DBA6-488B-9276-B0158BBF5605}"/>
                </a:ext>
              </a:extLst>
            </p:cNvPr>
            <p:cNvSpPr txBox="1"/>
            <p:nvPr/>
          </p:nvSpPr>
          <p:spPr>
            <a:xfrm>
              <a:off x="6029325" y="168423"/>
              <a:ext cx="2905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Search Our Database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F3F0358-5675-4C7A-9FA0-FFC847369F31}"/>
                </a:ext>
              </a:extLst>
            </p:cNvPr>
            <p:cNvSpPr/>
            <p:nvPr/>
          </p:nvSpPr>
          <p:spPr>
            <a:xfrm>
              <a:off x="6029325" y="168423"/>
              <a:ext cx="2817415" cy="447675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C98876F-5A60-4D6E-8DD7-07217797EEC5}"/>
              </a:ext>
            </a:extLst>
          </p:cNvPr>
          <p:cNvGrpSpPr/>
          <p:nvPr/>
        </p:nvGrpSpPr>
        <p:grpSpPr>
          <a:xfrm>
            <a:off x="8952945" y="168423"/>
            <a:ext cx="1105455" cy="461665"/>
            <a:chOff x="7828995" y="168423"/>
            <a:chExt cx="1105455" cy="46166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6115F3-1342-41CD-91DC-F4790994F516}"/>
                </a:ext>
              </a:extLst>
            </p:cNvPr>
            <p:cNvSpPr txBox="1"/>
            <p:nvPr/>
          </p:nvSpPr>
          <p:spPr>
            <a:xfrm>
              <a:off x="7916705" y="168423"/>
              <a:ext cx="10177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Link 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5C2159-8295-40A4-B869-8F8553EEEE58}"/>
                </a:ext>
              </a:extLst>
            </p:cNvPr>
            <p:cNvSpPr/>
            <p:nvPr/>
          </p:nvSpPr>
          <p:spPr>
            <a:xfrm>
              <a:off x="7828995" y="168423"/>
              <a:ext cx="1017745" cy="447675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2B083B-E5E8-4653-B190-C0B2D62266CC}"/>
              </a:ext>
            </a:extLst>
          </p:cNvPr>
          <p:cNvGrpSpPr/>
          <p:nvPr/>
        </p:nvGrpSpPr>
        <p:grpSpPr>
          <a:xfrm>
            <a:off x="10057845" y="168423"/>
            <a:ext cx="1105455" cy="461665"/>
            <a:chOff x="7828995" y="168423"/>
            <a:chExt cx="1105455" cy="46166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71E3607-6C14-4A04-A500-EE84A9BDA606}"/>
                </a:ext>
              </a:extLst>
            </p:cNvPr>
            <p:cNvSpPr txBox="1"/>
            <p:nvPr/>
          </p:nvSpPr>
          <p:spPr>
            <a:xfrm>
              <a:off x="7916705" y="168423"/>
              <a:ext cx="10177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Link 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116CB1D-80B1-4A3D-A79C-199DC1FD4781}"/>
                </a:ext>
              </a:extLst>
            </p:cNvPr>
            <p:cNvSpPr/>
            <p:nvPr/>
          </p:nvSpPr>
          <p:spPr>
            <a:xfrm>
              <a:off x="7828995" y="168423"/>
              <a:ext cx="1017745" cy="447675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62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C3A11-C6FD-45D9-9546-4AD64C732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-225425"/>
            <a:ext cx="10515600" cy="1325563"/>
          </a:xfrm>
        </p:spPr>
        <p:txBody>
          <a:bodyPr/>
          <a:lstStyle/>
          <a:p>
            <a:r>
              <a:rPr lang="en-US" dirty="0"/>
              <a:t>Image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26292-727F-48B1-873E-D9FF57748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" y="1460500"/>
            <a:ext cx="11191875" cy="5032375"/>
          </a:xfrm>
        </p:spPr>
        <p:txBody>
          <a:bodyPr/>
          <a:lstStyle/>
          <a:p>
            <a:r>
              <a:rPr lang="en-US" dirty="0"/>
              <a:t>User Interface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Bootstrap</a:t>
            </a:r>
          </a:p>
          <a:p>
            <a:pPr lvl="1"/>
            <a:r>
              <a:rPr lang="en-US" dirty="0"/>
              <a:t>JavaScript</a:t>
            </a:r>
          </a:p>
          <a:p>
            <a:r>
              <a:rPr lang="en-US" dirty="0"/>
              <a:t>ML</a:t>
            </a:r>
          </a:p>
          <a:p>
            <a:pPr lvl="1"/>
            <a:r>
              <a:rPr lang="en-US" dirty="0"/>
              <a:t>Train and test images</a:t>
            </a:r>
          </a:p>
          <a:p>
            <a:r>
              <a:rPr lang="en-US" dirty="0"/>
              <a:t>Azure</a:t>
            </a:r>
          </a:p>
          <a:p>
            <a:pPr lvl="1"/>
            <a:r>
              <a:rPr lang="en-US" dirty="0"/>
              <a:t>Image Analysis</a:t>
            </a:r>
          </a:p>
          <a:p>
            <a:r>
              <a:rPr lang="en-US" dirty="0"/>
              <a:t>Deploy to Heroku</a:t>
            </a:r>
          </a:p>
          <a:p>
            <a:pPr lvl="1"/>
            <a:r>
              <a:rPr lang="en-US" dirty="0"/>
              <a:t>Named Domain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59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177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Final Ideas</vt:lpstr>
      <vt:lpstr>Stock Market or Bitcoin Analysis</vt:lpstr>
      <vt:lpstr>Stock Dashboard</vt:lpstr>
      <vt:lpstr>Image Analysis</vt:lpstr>
      <vt:lpstr>PhotoAnalysis.com</vt:lpstr>
      <vt:lpstr>Image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Warner</dc:creator>
  <cp:lastModifiedBy>Matthew Warner</cp:lastModifiedBy>
  <cp:revision>10</cp:revision>
  <dcterms:created xsi:type="dcterms:W3CDTF">2018-11-08T13:39:22Z</dcterms:created>
  <dcterms:modified xsi:type="dcterms:W3CDTF">2018-11-09T15:17:00Z</dcterms:modified>
</cp:coreProperties>
</file>