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A61B-8CF9-4D31-9DE9-90482B8C5473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68A0D-6E1D-495D-ADB1-BDA58F6B1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68A0D-6E1D-495D-ADB1-BDA58F6B1A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0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EA3-2632-4F22-9707-70FC9A5F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718F-F947-44B9-A001-08F8E02B9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724D-8721-4F2D-BCCE-9158B20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0F88-67ED-4E7C-928C-231D0AB2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0B53-EA3C-46D2-A4B7-6B7F52D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3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5990-5C12-4B5E-935D-7D8B739B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7CD0-9D6D-4E05-A36B-C6C4144E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BC22-9621-4AD7-972E-4AFC7E83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29C4-0FCC-4726-B185-DC905356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C3B0-5A32-472B-9DCD-7332362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B25A7-D434-495E-8B97-414487185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4EF8D-47E9-4A14-9215-8FE9A7BCE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51CE-0762-4BAD-8BA5-CC973B70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4D7F-1F09-424C-8221-5DB287B3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EDA2-E199-4C7C-80E5-CF7CDB2F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7C4E-2DD2-4E2A-BB93-36A93FB15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4964-5E79-4A33-98A4-6369EA2B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D2CE-D8D4-4ADC-AE4D-01046A39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8291-A9B2-4051-AA70-5019A19D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F8B6-AE6F-4EDF-AEA2-B67A92FC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2F4A-B331-4D51-BD5B-6D34D8EC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D2A67-B7F2-4FE8-8A3E-F0F42A25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51E8-08C9-434C-99AD-0F94B4B0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379CB-8CA5-47E1-87E8-B5EB2683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3F99-A490-406C-8710-D00B0628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0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A01D-8741-4102-A23E-63B0C9BD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5719-D510-4461-A327-C3001A64C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83B3-27EB-4C16-8C16-CD47ADC5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70B36-C301-4E38-948A-078AEC75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0C4F-03F5-45C5-AF83-15C18C75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1211-6657-4566-8DCC-9A6D260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0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92B2-A7C4-404C-BED7-568DFC25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BDA1-F1DA-49DD-81C1-72684708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5E9E0-D79E-421B-8BED-445018493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896E2-975B-4A25-ABC6-CE26D893C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5BF12-1BB4-4AE5-AC06-466942A8C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B30D1-A0DD-49A5-8253-FC80C333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CEC14-0500-4342-BF45-1D1A26D4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D08ED-DAD0-481A-AC86-578000D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6CF8-6087-480A-BC82-4C950BF9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C4FB9-3B36-4224-8048-8035ADE5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08BFF-F032-4E1B-BFE4-20506B62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B64AB-4707-4635-BE54-290117AC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528D1-3D4F-414F-9520-DE375619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E8584-048D-42E8-A95E-7C06EDD7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F21A4-C093-4096-8E33-35961C54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BFE9-3A87-4349-B3E3-A830920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981E-3834-4FED-AC9C-2AC647874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A508-DB10-4E31-926A-EE9570B67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575A0-D3CB-4DDB-B88C-B0D8BAAD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D1E5-CD8A-4318-82A5-5894E4F0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129BD-40DA-4F0F-8B48-3C290C53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03B2-D0F1-49DC-AE98-C7C3CCB2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27E9A-2577-441F-AC94-A740B717F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70B48-D812-4D1E-92F6-6808A3ECD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048C2-764E-478D-9D9E-F320B998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C6182-E0E1-406E-824C-612389C2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965C-0A80-448A-9978-AE914220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0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D055-4529-4CF1-9FAB-506201D3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B23F-6062-4F41-BF00-EEB49F020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2A4B4-380E-4DFD-A6A1-EE5D57C09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2567-D84D-4D7A-8AB8-0A872502FF28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295F-0A41-453D-AED5-538CF0413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6E98-18A2-4FD7-8A7D-5E9F6C86D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24800-1582-4000-8B84-6B03CB35C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D5EB-6F96-40DA-AA28-CEC702EF5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 Jam PHN Alert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B3BFE-84DE-457E-BE0A-BFAD9F5F7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Sep/07/2019</a:t>
            </a:r>
          </a:p>
        </p:txBody>
      </p:sp>
    </p:spTree>
    <p:extLst>
      <p:ext uri="{BB962C8B-B14F-4D97-AF65-F5344CB8AC3E}">
        <p14:creationId xmlns:p14="http://schemas.microsoft.com/office/powerpoint/2010/main" val="374466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42EE-13C2-46E7-9616-17AC493A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PHN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8E691-D1F5-4842-9ACD-A817E618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2 PHN alerts based on 5756 retries: 1 for </a:t>
            </a:r>
            <a:r>
              <a:rPr lang="en-US" dirty="0" err="1"/>
              <a:t>Rxn</a:t>
            </a:r>
            <a:r>
              <a:rPr lang="en-US" dirty="0"/>
              <a:t> Disc and 1 for Pretreatment</a:t>
            </a:r>
          </a:p>
          <a:p>
            <a:r>
              <a:rPr lang="en-US" dirty="0"/>
              <a:t>Flags if PP (main disc or pretreatment) had more than 8 PP retries (5756) in a day</a:t>
            </a:r>
          </a:p>
          <a:p>
            <a:r>
              <a:rPr lang="en-US" dirty="0"/>
              <a:t>The PHN was a good predictor of fatal errors (5757 errors) and issues in PP </a:t>
            </a:r>
          </a:p>
          <a:p>
            <a:r>
              <a:rPr lang="en-US" dirty="0"/>
              <a:t>SW was changed to change the criteria of 5757 fatal errors to reduce # of fatal errors that the customer experience although there are a lot of retries going in the background</a:t>
            </a:r>
          </a:p>
          <a:p>
            <a:pPr lvl="1"/>
            <a:r>
              <a:rPr lang="en-US" dirty="0"/>
              <a:t>New 5757 fatal error flags only when more than 10 retries in 100 reps are recorded</a:t>
            </a:r>
          </a:p>
          <a:p>
            <a:r>
              <a:rPr lang="en-US" dirty="0"/>
              <a:t>As such our team was asked to update the PHN to make it less sensitive to retries </a:t>
            </a:r>
          </a:p>
        </p:txBody>
      </p:sp>
    </p:spTree>
    <p:extLst>
      <p:ext uri="{BB962C8B-B14F-4D97-AF65-F5344CB8AC3E}">
        <p14:creationId xmlns:p14="http://schemas.microsoft.com/office/powerpoint/2010/main" val="237552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EAD2-2E78-4C5B-AD03-45B7B8F4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Pull by Nirav Soni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8514-E427-42FD-B3D6-5EFBE485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92845" cy="4351338"/>
          </a:xfrm>
        </p:spPr>
        <p:txBody>
          <a:bodyPr/>
          <a:lstStyle/>
          <a:p>
            <a:r>
              <a:rPr lang="en-US" dirty="0"/>
              <a:t>From Feb/28/2019 to May/31/2019</a:t>
            </a:r>
          </a:p>
          <a:p>
            <a:r>
              <a:rPr lang="en-US" dirty="0"/>
              <a:t>1,941 different instruments queried</a:t>
            </a:r>
          </a:p>
          <a:p>
            <a:r>
              <a:rPr lang="en-US" dirty="0"/>
              <a:t>Queried # tests completed per day &amp; # 5756 retries and # 5757 and 5752 Fatal errors</a:t>
            </a:r>
          </a:p>
          <a:p>
            <a:r>
              <a:rPr lang="en-US" dirty="0"/>
              <a:t>Fatal errors considered as :</a:t>
            </a:r>
          </a:p>
          <a:p>
            <a:pPr lvl="1"/>
            <a:r>
              <a:rPr lang="en-US" dirty="0"/>
              <a:t>1 Aimcode #5757 in a day</a:t>
            </a:r>
          </a:p>
          <a:p>
            <a:pPr lvl="1"/>
            <a:r>
              <a:rPr lang="en-US" dirty="0"/>
              <a:t>Or 1 Aimcode #5752 with many retries in a day</a:t>
            </a:r>
          </a:p>
          <a:p>
            <a:r>
              <a:rPr lang="en-US" dirty="0"/>
              <a:t>The old PHN flag would have flagged ~2,000 times ( no repressing rules)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0B7F0-366A-4A69-8F88-6A28D393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045" y="1281973"/>
            <a:ext cx="311511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3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D906-64ED-43BF-9019-9F26E35A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20" y="202892"/>
            <a:ext cx="10515600" cy="1325563"/>
          </a:xfrm>
        </p:spPr>
        <p:txBody>
          <a:bodyPr/>
          <a:lstStyle/>
          <a:p>
            <a:r>
              <a:rPr lang="en-US" dirty="0"/>
              <a:t>New PP PHN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7AC2F-D5FB-4921-8126-01FABD54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6" y="152845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b="1" dirty="0"/>
              <a:t>(# tests completed per day &lt;=400 </a:t>
            </a:r>
            <a:r>
              <a:rPr lang="en-US" dirty="0"/>
              <a:t>&amp; </a:t>
            </a:r>
            <a:r>
              <a:rPr lang="en-US" b="1" dirty="0"/>
              <a:t># of retries &gt;=20</a:t>
            </a:r>
            <a:r>
              <a:rPr lang="en-US" dirty="0"/>
              <a:t>) =&gt; Flag</a:t>
            </a:r>
          </a:p>
          <a:p>
            <a:pPr marL="457200" lvl="1" indent="0">
              <a:buNone/>
            </a:pPr>
            <a:r>
              <a:rPr lang="en-US" dirty="0"/>
              <a:t>If </a:t>
            </a:r>
            <a:r>
              <a:rPr lang="en-US" b="1" dirty="0"/>
              <a:t>(# Tests competed per day &gt;400 </a:t>
            </a:r>
            <a:r>
              <a:rPr lang="en-US" dirty="0"/>
              <a:t>&amp;  </a:t>
            </a:r>
            <a:r>
              <a:rPr lang="en-US" b="1" dirty="0"/>
              <a:t># of retries &gt;=35) </a:t>
            </a:r>
            <a:r>
              <a:rPr lang="en-US" dirty="0"/>
              <a:t>=&gt; Flag</a:t>
            </a:r>
          </a:p>
          <a:p>
            <a:pPr marL="457200" lvl="1" indent="0">
              <a:buNone/>
            </a:pPr>
            <a:r>
              <a:rPr lang="en-US" dirty="0"/>
              <a:t>Else =&gt; No Flag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For RXN PP: Retries are recorded in Message History table with Aimcode 5756 and subcode D298</a:t>
            </a:r>
          </a:p>
          <a:p>
            <a:pPr lvl="1"/>
            <a:r>
              <a:rPr lang="en-US" dirty="0"/>
              <a:t>For Pretreatment Path: Retries are recorded in Message History table with Aimcode 5756 and subcode D299</a:t>
            </a:r>
          </a:p>
          <a:p>
            <a:pPr lvl="1"/>
            <a:r>
              <a:rPr lang="en-US" dirty="0"/>
              <a:t># tests completed: From Results table</a:t>
            </a:r>
          </a:p>
        </p:txBody>
      </p:sp>
    </p:spTree>
    <p:extLst>
      <p:ext uri="{BB962C8B-B14F-4D97-AF65-F5344CB8AC3E}">
        <p14:creationId xmlns:p14="http://schemas.microsoft.com/office/powerpoint/2010/main" val="337742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1D69-28B9-42EC-AC54-63555E16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79D4F3-C293-4CCC-916C-A684F8506EB3}"/>
              </a:ext>
            </a:extLst>
          </p:cNvPr>
          <p:cNvGrpSpPr/>
          <p:nvPr/>
        </p:nvGrpSpPr>
        <p:grpSpPr>
          <a:xfrm>
            <a:off x="706043" y="1413852"/>
            <a:ext cx="4836355" cy="2015148"/>
            <a:chOff x="4927078" y="1413852"/>
            <a:chExt cx="4836355" cy="2015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127540-D842-4681-B849-5083DA691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7078" y="1413852"/>
              <a:ext cx="4836355" cy="20151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0BD28C-B335-4D61-824D-2D9D190E0570}"/>
                </a:ext>
              </a:extLst>
            </p:cNvPr>
            <p:cNvSpPr txBox="1"/>
            <p:nvPr/>
          </p:nvSpPr>
          <p:spPr>
            <a:xfrm>
              <a:off x="7093973" y="1487592"/>
              <a:ext cx="238923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Fatal Error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9A02B4-E6F8-4631-B37A-A24C4C9697F5}"/>
                </a:ext>
              </a:extLst>
            </p:cNvPr>
            <p:cNvSpPr txBox="1"/>
            <p:nvPr/>
          </p:nvSpPr>
          <p:spPr>
            <a:xfrm>
              <a:off x="4927078" y="2021316"/>
              <a:ext cx="19604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Flag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55E645-D2A2-483A-93A1-1193CE268779}"/>
              </a:ext>
            </a:extLst>
          </p:cNvPr>
          <p:cNvCxnSpPr>
            <a:cxnSpLocks/>
          </p:cNvCxnSpPr>
          <p:nvPr/>
        </p:nvCxnSpPr>
        <p:spPr>
          <a:xfrm flipV="1">
            <a:off x="3669352" y="3429000"/>
            <a:ext cx="221226" cy="449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5A023E-BBB6-4BA2-B9DF-D62FBE6DB26F}"/>
              </a:ext>
            </a:extLst>
          </p:cNvPr>
          <p:cNvSpPr txBox="1"/>
          <p:nvPr/>
        </p:nvSpPr>
        <p:spPr>
          <a:xfrm>
            <a:off x="527946" y="3836410"/>
            <a:ext cx="3849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 Alarms where from instruments experiencing very high amounts of retries but because of new 5757 never considered fatal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099D33-632D-4E25-8FBD-C32F16B8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584" y="700365"/>
            <a:ext cx="3262390" cy="5457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CACC7F-FDA6-41A4-9E82-0C9AD1F55A04}"/>
              </a:ext>
            </a:extLst>
          </p:cNvPr>
          <p:cNvSpPr txBox="1"/>
          <p:nvPr/>
        </p:nvSpPr>
        <p:spPr>
          <a:xfrm>
            <a:off x="9615948" y="5560142"/>
            <a:ext cx="173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Excluding Same Day Failures</a:t>
            </a:r>
          </a:p>
        </p:txBody>
      </p:sp>
    </p:spTree>
    <p:extLst>
      <p:ext uri="{BB962C8B-B14F-4D97-AF65-F5344CB8AC3E}">
        <p14:creationId xmlns:p14="http://schemas.microsoft.com/office/powerpoint/2010/main" val="17545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312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PP Jam PHN Alert</vt:lpstr>
      <vt:lpstr>Old PHN Alert</vt:lpstr>
      <vt:lpstr>Data Pull by Nirav Soni</vt:lpstr>
      <vt:lpstr>New PP PHN alert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 Jam PHN Alert</dc:title>
  <dc:creator>Al-Atat, Hassan</dc:creator>
  <cp:lastModifiedBy>Tower, Jessica</cp:lastModifiedBy>
  <cp:revision>6</cp:revision>
  <dcterms:created xsi:type="dcterms:W3CDTF">2019-09-07T10:10:25Z</dcterms:created>
  <dcterms:modified xsi:type="dcterms:W3CDTF">2019-09-09T14:33:14Z</dcterms:modified>
</cp:coreProperties>
</file>