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slideLayouts/slideLayout35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heme/theme7.xml" ContentType="application/vnd.openxmlformats-officedocument.theme+xml"/>
  <Override PartName="/ppt/tags/tag106.xml" ContentType="application/vnd.openxmlformats-officedocument.presentationml.tags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slideLayouts/slideLayout40.xml" ContentType="application/vnd.openxmlformats-officedocument.presentationml.slideLayout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Layouts/slideLayout34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slideLayouts/slideLayout30.xml" ContentType="application/vnd.openxmlformats-officedocument.presentationml.slideLayout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Layouts/slideLayout5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798" r:id="rId2"/>
    <p:sldMasterId id="2147483824" r:id="rId3"/>
    <p:sldMasterId id="2147483831" r:id="rId4"/>
    <p:sldMasterId id="2147483841" r:id="rId5"/>
    <p:sldMasterId id="2147483845" r:id="rId6"/>
    <p:sldMasterId id="2147483848" r:id="rId7"/>
    <p:sldMasterId id="2147483851" r:id="rId8"/>
    <p:sldMasterId id="2147483863" r:id="rId9"/>
    <p:sldMasterId id="2147483873" r:id="rId10"/>
  </p:sldMasterIdLst>
  <p:notesMasterIdLst>
    <p:notesMasterId r:id="rId19"/>
  </p:notesMasterIdLst>
  <p:handoutMasterIdLst>
    <p:handoutMasterId r:id="rId20"/>
  </p:handoutMasterIdLst>
  <p:sldIdLst>
    <p:sldId id="365" r:id="rId11"/>
    <p:sldId id="435" r:id="rId12"/>
    <p:sldId id="423" r:id="rId13"/>
    <p:sldId id="437" r:id="rId14"/>
    <p:sldId id="438" r:id="rId15"/>
    <p:sldId id="433" r:id="rId16"/>
    <p:sldId id="436" r:id="rId17"/>
    <p:sldId id="434" r:id="rId18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24192"/>
    <a:srgbClr val="A8BBC0"/>
    <a:srgbClr val="000000"/>
    <a:srgbClr val="0080FF"/>
    <a:srgbClr val="6871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9204" autoAdjust="0"/>
  </p:normalViewPr>
  <p:slideViewPr>
    <p:cSldViewPr snapToGrid="0" snapToObjects="1">
      <p:cViewPr>
        <p:scale>
          <a:sx n="150" d="100"/>
          <a:sy n="150" d="100"/>
        </p:scale>
        <p:origin x="216" y="-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640" y="58"/>
      </p:cViewPr>
      <p:guideLst>
        <p:guide orient="horz" pos="2880"/>
        <p:guide orient="horz" pos="3024"/>
        <p:guide pos="216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927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oleObject" Target="../embeddings/oleObject3.bin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Master" Target="../slideMasters/slideMaster5.xml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oleObject" Target="../embeddings/oleObject6.bin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Master" Target="../slideMasters/slideMaster6.xml"/><Relationship Id="rId1" Type="http://schemas.openxmlformats.org/officeDocument/2006/relationships/vmlDrawing" Target="../drawings/vmlDrawing6.v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3" Type="http://schemas.openxmlformats.org/officeDocument/2006/relationships/tags" Target="../tags/tag92.xml"/><Relationship Id="rId21" Type="http://schemas.openxmlformats.org/officeDocument/2006/relationships/oleObject" Target="../embeddings/oleObject9.bin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slideMaster" Target="../slideMasters/slideMaster7.xml"/><Relationship Id="rId1" Type="http://schemas.openxmlformats.org/officeDocument/2006/relationships/vmlDrawing" Target="../drawings/vmlDrawing9.v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0.xml"/><Relationship Id="rId4" Type="http://schemas.openxmlformats.org/officeDocument/2006/relationships/slide" Target="../slides/slide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9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6618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9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1777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1" y="2430464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1" y="2430464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827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468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8857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789" algn="l">
              <a:defRPr sz="1400">
                <a:solidFill>
                  <a:schemeClr val="tx2"/>
                </a:solidFill>
              </a:defRPr>
            </a:lvl2pPr>
            <a:lvl3pPr marL="691183" indent="-230394" algn="l">
              <a:defRPr sz="1200">
                <a:solidFill>
                  <a:schemeClr val="tx2"/>
                </a:solidFill>
              </a:defRPr>
            </a:lvl3pPr>
            <a:lvl4pPr marL="921577" algn="l">
              <a:defRPr sz="1000">
                <a:solidFill>
                  <a:schemeClr val="tx2"/>
                </a:solidFill>
              </a:defRPr>
            </a:lvl4pPr>
            <a:lvl5pPr marL="1151972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 sz="800" dirty="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2623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7404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>
                <a:solidFill>
                  <a:schemeClr val="tx2"/>
                </a:solidFill>
              </a:defRPr>
            </a:lvl2pPr>
            <a:lvl3pPr marL="691183" indent="-230394">
              <a:defRPr sz="1200">
                <a:solidFill>
                  <a:schemeClr val="tx2"/>
                </a:solidFill>
              </a:defRPr>
            </a:lvl3pPr>
            <a:lvl4pPr marL="921577">
              <a:defRPr sz="1000">
                <a:solidFill>
                  <a:schemeClr val="tx2"/>
                </a:solidFill>
              </a:defRPr>
            </a:lvl4pPr>
            <a:lvl5pPr marL="1151972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/>
            </a:lvl2pPr>
            <a:lvl3pPr marL="691183" indent="-230394">
              <a:defRPr sz="1200"/>
            </a:lvl3pPr>
            <a:lvl4pPr marL="921577">
              <a:defRPr sz="1000"/>
            </a:lvl4pPr>
            <a:lvl5pPr marL="1151972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0752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93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/>
            </a:lvl2pPr>
            <a:lvl3pPr marL="691183" indent="-230394">
              <a:defRPr sz="1200"/>
            </a:lvl3pPr>
            <a:lvl4pPr marL="921577">
              <a:defRPr sz="1000"/>
            </a:lvl4pPr>
            <a:lvl5pPr marL="1151972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/>
            </a:lvl2pPr>
            <a:lvl3pPr marL="691183" indent="-230394">
              <a:defRPr sz="1200"/>
            </a:lvl3pPr>
            <a:lvl4pPr marL="921577">
              <a:defRPr sz="1000"/>
            </a:lvl4pPr>
            <a:lvl5pPr marL="1151972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/>
            </a:lvl2pPr>
            <a:lvl3pPr marL="691183" indent="-230394">
              <a:defRPr sz="1200"/>
            </a:lvl3pPr>
            <a:lvl4pPr marL="921577">
              <a:defRPr sz="1000"/>
            </a:lvl4pPr>
            <a:lvl5pPr marL="1151972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1111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5752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>
                <a:solidFill>
                  <a:schemeClr val="tx2"/>
                </a:solidFill>
              </a:defRPr>
            </a:lvl2pPr>
            <a:lvl3pPr marL="691183" indent="-230394">
              <a:defRPr sz="1200">
                <a:solidFill>
                  <a:schemeClr val="tx2"/>
                </a:solidFill>
              </a:defRPr>
            </a:lvl3pPr>
            <a:lvl4pPr marL="921577">
              <a:defRPr sz="1000">
                <a:solidFill>
                  <a:schemeClr val="tx2"/>
                </a:solidFill>
              </a:defRPr>
            </a:lvl4pPr>
            <a:lvl5pPr marL="1151972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>
                <a:solidFill>
                  <a:schemeClr val="tx2"/>
                </a:solidFill>
              </a:defRPr>
            </a:lvl2pPr>
            <a:lvl3pPr marL="691183" indent="-230394">
              <a:defRPr sz="1200">
                <a:solidFill>
                  <a:schemeClr val="tx2"/>
                </a:solidFill>
              </a:defRPr>
            </a:lvl3pPr>
            <a:lvl4pPr marL="921577">
              <a:defRPr sz="1000">
                <a:solidFill>
                  <a:schemeClr val="tx2"/>
                </a:solidFill>
              </a:defRPr>
            </a:lvl4pPr>
            <a:lvl5pPr marL="1151972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>
                <a:solidFill>
                  <a:schemeClr val="tx2"/>
                </a:solidFill>
              </a:defRPr>
            </a:lvl2pPr>
            <a:lvl3pPr marL="691183" indent="-230394">
              <a:defRPr sz="1200">
                <a:solidFill>
                  <a:schemeClr val="tx2"/>
                </a:solidFill>
              </a:defRPr>
            </a:lvl3pPr>
            <a:lvl4pPr marL="921577">
              <a:defRPr sz="1000">
                <a:solidFill>
                  <a:schemeClr val="tx2"/>
                </a:solidFill>
              </a:defRPr>
            </a:lvl4pPr>
            <a:lvl5pPr marL="1151972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789">
              <a:defRPr sz="1400">
                <a:solidFill>
                  <a:schemeClr val="tx2"/>
                </a:solidFill>
              </a:defRPr>
            </a:lvl2pPr>
            <a:lvl3pPr marL="691183" indent="-230394">
              <a:defRPr sz="1200">
                <a:solidFill>
                  <a:schemeClr val="tx2"/>
                </a:solidFill>
              </a:defRPr>
            </a:lvl3pPr>
            <a:lvl4pPr marL="921577">
              <a:defRPr sz="1000">
                <a:solidFill>
                  <a:schemeClr val="tx2"/>
                </a:solidFill>
              </a:defRPr>
            </a:lvl4pPr>
            <a:lvl5pPr marL="1151972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31060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192" y="1192"/>
          <a:ext cx="2381" cy="2381"/>
        </p:xfrm>
        <a:graphic>
          <a:graphicData uri="http://schemas.openxmlformats.org/presentationml/2006/ole">
            <p:oleObj spid="_x0000_s38046" name="think-cell Slide" r:id="rId3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575">
              <a:solidFill>
                <a:srgbClr val="124191"/>
              </a:solidFill>
            </a:endParaRPr>
          </a:p>
        </p:txBody>
      </p:sp>
      <p:sp>
        <p:nvSpPr>
          <p:cNvPr id="6" name="Working Draft Text" hidden="1"/>
          <p:cNvSpPr txBox="1">
            <a:spLocks noChangeArrowheads="1"/>
          </p:cNvSpPr>
          <p:nvPr/>
        </p:nvSpPr>
        <p:spPr bwMode="auto">
          <a:xfrm>
            <a:off x="417910" y="220267"/>
            <a:ext cx="913712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Working Draft" hidden="1"/>
          <p:cNvSpPr txBox="1">
            <a:spLocks noChangeArrowheads="1"/>
          </p:cNvSpPr>
          <p:nvPr/>
        </p:nvSpPr>
        <p:spPr bwMode="auto">
          <a:xfrm>
            <a:off x="417910" y="360760"/>
            <a:ext cx="2739533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defTabSz="685800">
              <a:defRPr/>
            </a:pPr>
            <a:r>
              <a:rPr lang="en-GB" sz="900">
                <a:solidFill>
                  <a:srgbClr val="FFFFFF"/>
                </a:solidFill>
                <a:latin typeface="Nokia Pure Text Light" pitchFamily="34" charset="0"/>
                <a:ea typeface="Arial Unicode MS" pitchFamily="34" charset="-128"/>
                <a:cs typeface="Arial Unicode MS" pitchFamily="34" charset="-128"/>
              </a:rPr>
              <a:t>Last Modified 16/12/2015 13:32 GMT Standard Time</a:t>
            </a:r>
            <a:endParaRPr lang="en-US" sz="900">
              <a:solidFill>
                <a:srgbClr val="FFFFFF"/>
              </a:solidFill>
              <a:latin typeface="Nokia Pure Text Ligh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Printed" hidden="1"/>
          <p:cNvSpPr txBox="1">
            <a:spLocks noChangeArrowheads="1"/>
          </p:cNvSpPr>
          <p:nvPr/>
        </p:nvSpPr>
        <p:spPr bwMode="auto">
          <a:xfrm>
            <a:off x="417910" y="501254"/>
            <a:ext cx="2680221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90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Printed 11/25/2015 6:39 AM Central Standard Time</a:t>
            </a:r>
            <a:endParaRPr lang="en-US" sz="900" dirty="0" smtClean="0">
              <a:solidFill>
                <a:srgbClr val="FFFFFF"/>
              </a:solidFill>
              <a:latin typeface="Nokia Pure Text Ligh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9" name="McK Title Elements" hidden="1"/>
          <p:cNvGrpSpPr>
            <a:grpSpLocks/>
          </p:cNvGrpSpPr>
          <p:nvPr userDrawn="1"/>
        </p:nvGrpSpPr>
        <p:grpSpPr bwMode="auto">
          <a:xfrm>
            <a:off x="417910" y="3723091"/>
            <a:ext cx="5035153" cy="471489"/>
            <a:chOff x="1663" y="3065"/>
            <a:chExt cx="3109" cy="387"/>
          </a:xfrm>
        </p:grpSpPr>
        <p:sp>
          <p:nvSpPr>
            <p:cNvPr id="10" name="McK Document type"/>
            <p:cNvSpPr txBox="1">
              <a:spLocks noChangeArrowheads="1"/>
            </p:cNvSpPr>
            <p:nvPr/>
          </p:nvSpPr>
          <p:spPr bwMode="auto">
            <a:xfrm>
              <a:off x="1663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 eaLnBrk="1" hangingPunct="1"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Nokia Pure Text Light"/>
                  <a:ea typeface="ＭＳ Ｐゴシック"/>
                  <a:cs typeface="+mn-cs"/>
                </a:rPr>
                <a:t>Document type</a:t>
              </a:r>
            </a:p>
          </p:txBody>
        </p:sp>
        <p:sp>
          <p:nvSpPr>
            <p:cNvPr id="11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 eaLnBrk="1" hangingPunct="1"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Nokia Pure Text Light"/>
                  <a:ea typeface="ＭＳ Ｐゴシック"/>
                  <a:cs typeface="+mn-cs"/>
                </a:rPr>
                <a:t>Date</a:t>
              </a:r>
            </a:p>
          </p:txBody>
        </p:sp>
      </p:grp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5041" y="4672013"/>
            <a:ext cx="703659" cy="1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7977188" y="28575"/>
            <a:ext cx="670322" cy="94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/>
          <a:p>
            <a:pPr algn="r" defTabSz="671513">
              <a:defRPr/>
            </a:pPr>
            <a:endParaRPr lang="en-US" altLang="en-US" sz="750">
              <a:solidFill>
                <a:srgbClr val="FFFFFF"/>
              </a:solidFill>
              <a:latin typeface="Nokia Pure Text Light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16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0" hangingPunct="0"/>
            <a:fld id="{3210D95B-5F2C-4285-8BCC-78EDD19F2BD7}" type="slidenum">
              <a:rPr lang="en-GB" altLang="en-US" sz="750">
                <a:solidFill>
                  <a:srgbClr val="FFFFFF"/>
                </a:solidFill>
                <a:latin typeface="Nokia Pure Text Light" panose="020B0304040602060303" pitchFamily="34" charset="0"/>
                <a:cs typeface="+mn-cs"/>
              </a:rPr>
              <a:pPr defTabSz="685800" eaLnBrk="0" hangingPunct="0"/>
              <a:t>‹#›</a:t>
            </a:fld>
            <a:endParaRPr lang="en-GB" altLang="en-US" sz="750">
              <a:solidFill>
                <a:srgbClr val="FFFFFF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417513" y="1031709"/>
            <a:ext cx="7188000" cy="553998"/>
          </a:xfrm>
          <a:prstGeom prst="rect">
            <a:avLst/>
          </a:prstGeo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7513" y="2516050"/>
            <a:ext cx="7188000" cy="276999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3433084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0" y="0"/>
          <a:ext cx="161925" cy="122635"/>
        </p:xfrm>
        <a:graphic>
          <a:graphicData uri="http://schemas.openxmlformats.org/presentationml/2006/ole">
            <p:oleObj spid="_x0000_s39070" name="think-cell Slide" r:id="rId21" imgW="360" imgH="360" progId="">
              <p:embed/>
            </p:oleObj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910" y="63104"/>
            <a:ext cx="718145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1400" smtClean="0">
                <a:solidFill>
                  <a:srgbClr val="808080"/>
                </a:solidFill>
                <a:latin typeface="Nokia Pure Text Light" panose="020B0304040602060303" pitchFamily="34" charset="0"/>
                <a:cs typeface="+mn-cs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910" y="556023"/>
            <a:ext cx="82296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Nokia Pure Text Light"/>
                <a:ea typeface="ＭＳ Ｐゴシック"/>
                <a:cs typeface="+mn-cs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910" y="4270471"/>
            <a:ext cx="8229600" cy="334863"/>
            <a:chOff x="417513" y="4270382"/>
            <a:chExt cx="8229600" cy="335088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382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48" indent="-107948">
                <a:defRPr/>
              </a:pPr>
              <a:r>
                <a:rPr lang="en-US" sz="1000" dirty="0" smtClean="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79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400073"/>
            <a:ext cx="4391025" cy="510883"/>
            <a:chOff x="915" y="610"/>
            <a:chExt cx="2686" cy="420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10"/>
              <a:ext cx="2686" cy="4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600" b="1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Title</a:t>
              </a:r>
            </a:p>
            <a:p>
              <a:pPr defTabSz="685800">
                <a:defRPr/>
              </a:pPr>
              <a:r>
                <a:rPr lang="en-US" altLang="en-US" sz="16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Unit of measure</a:t>
              </a:r>
            </a:p>
          </p:txBody>
        </p:sp>
      </p:grpSp>
      <p:grpSp>
        <p:nvGrpSpPr>
          <p:cNvPr id="12" name="LegendBoxes" hidden="1"/>
          <p:cNvGrpSpPr>
            <a:grpSpLocks/>
          </p:cNvGrpSpPr>
          <p:nvPr/>
        </p:nvGrpSpPr>
        <p:grpSpPr bwMode="auto">
          <a:xfrm>
            <a:off x="7883127" y="322660"/>
            <a:ext cx="760413" cy="996553"/>
            <a:chOff x="4936" y="176"/>
            <a:chExt cx="479" cy="628"/>
          </a:xfrm>
        </p:grpSpPr>
        <p:sp>
          <p:nvSpPr>
            <p:cNvPr id="1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" name="LegendLines" hidden="1"/>
          <p:cNvGrpSpPr>
            <a:grpSpLocks/>
          </p:cNvGrpSpPr>
          <p:nvPr/>
        </p:nvGrpSpPr>
        <p:grpSpPr bwMode="auto">
          <a:xfrm>
            <a:off x="7575948" y="322660"/>
            <a:ext cx="1067595" cy="729852"/>
            <a:chOff x="4750" y="176"/>
            <a:chExt cx="673" cy="460"/>
          </a:xfrm>
        </p:grpSpPr>
        <p:sp>
          <p:nvSpPr>
            <p:cNvPr id="2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</p:grpSp>
      <p:grpSp>
        <p:nvGrpSpPr>
          <p:cNvPr id="28" name="McKSticker" hidden="1"/>
          <p:cNvGrpSpPr>
            <a:grpSpLocks/>
          </p:cNvGrpSpPr>
          <p:nvPr/>
        </p:nvGrpSpPr>
        <p:grpSpPr bwMode="auto">
          <a:xfrm>
            <a:off x="7726934" y="322660"/>
            <a:ext cx="920573" cy="212366"/>
            <a:chOff x="7820529" y="285750"/>
            <a:chExt cx="920246" cy="212802"/>
          </a:xfrm>
        </p:grpSpPr>
        <p:sp>
          <p:nvSpPr>
            <p:cNvPr id="29" name="StickerRectangle"/>
            <p:cNvSpPr>
              <a:spLocks noChangeArrowheads="1"/>
            </p:cNvSpPr>
            <p:nvPr/>
          </p:nvSpPr>
          <p:spPr bwMode="auto">
            <a:xfrm>
              <a:off x="7820529" y="285750"/>
              <a:ext cx="920246" cy="2128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PRELIMINARY</a:t>
              </a:r>
            </a:p>
          </p:txBody>
        </p:sp>
        <p:cxnSp>
          <p:nvCxnSpPr>
            <p:cNvPr id="30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2" name="LegendMoons" hidden="1"/>
          <p:cNvGrpSpPr>
            <a:grpSpLocks/>
          </p:cNvGrpSpPr>
          <p:nvPr/>
        </p:nvGrpSpPr>
        <p:grpSpPr bwMode="auto">
          <a:xfrm>
            <a:off x="7816454" y="322660"/>
            <a:ext cx="828018" cy="1307306"/>
            <a:chOff x="6655594" y="273840"/>
            <a:chExt cx="827535" cy="1306516"/>
          </a:xfrm>
        </p:grpSpPr>
        <p:grpSp>
          <p:nvGrpSpPr>
            <p:cNvPr id="33" name="MoonLegend1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1" name="Oval 3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rc 39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4" name="MoonLegend2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49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5" name="MoonLegend4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4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6" name="MoonLegend5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5" name="Oval 50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Oval 5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sp>
          <p:nvSpPr>
            <p:cNvPr id="37" name="Legend1"/>
            <p:cNvSpPr>
              <a:spLocks noChangeArrowheads="1"/>
            </p:cNvSpPr>
            <p:nvPr/>
          </p:nvSpPr>
          <p:spPr bwMode="auto">
            <a:xfrm>
              <a:off x="6976875" y="286929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38" name="Legend2"/>
            <p:cNvSpPr>
              <a:spLocks noChangeArrowheads="1"/>
            </p:cNvSpPr>
            <p:nvPr/>
          </p:nvSpPr>
          <p:spPr bwMode="auto">
            <a:xfrm>
              <a:off x="6976875" y="560607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6976875" y="835475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40" name="Legend4"/>
            <p:cNvSpPr>
              <a:spLocks noChangeArrowheads="1"/>
            </p:cNvSpPr>
            <p:nvPr/>
          </p:nvSpPr>
          <p:spPr bwMode="auto">
            <a:xfrm>
              <a:off x="6976875" y="1107963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41" name="Legend5"/>
            <p:cNvSpPr>
              <a:spLocks noChangeArrowheads="1"/>
            </p:cNvSpPr>
            <p:nvPr/>
          </p:nvSpPr>
          <p:spPr bwMode="auto">
            <a:xfrm>
              <a:off x="6976875" y="1384021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grpSp>
          <p:nvGrpSpPr>
            <p:cNvPr id="42" name="MoonLegend3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3" name="Oval 47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Arc 4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53" name="McK Moon" hidden="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872413" y="360760"/>
            <a:ext cx="209550" cy="209550"/>
            <a:chOff x="1600" y="1600"/>
            <a:chExt cx="160" cy="160"/>
          </a:xfrm>
        </p:grpSpPr>
        <p:sp>
          <p:nvSpPr>
            <p:cNvPr id="54" name="Oval 9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575">
                <a:solidFill>
                  <a:srgbClr val="124191"/>
                </a:solidFill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Arc 91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</p:grpSp>
      <p:pic>
        <p:nvPicPr>
          <p:cNvPr id="56" name="Picture 131" descr="Nokia_brandmark_logo_blue_vector_RGB.emf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837885" y="4762500"/>
            <a:ext cx="105846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0" hangingPunct="0"/>
            <a:fld id="{16CD4C75-E723-4FE0-AECF-2DC732D7B3C8}" type="slidenum">
              <a:rPr lang="en-GB" altLang="en-US" sz="75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rPr>
              <a:pPr defTabSz="685800" eaLnBrk="0" hangingPunct="0"/>
              <a:t>‹#›</a:t>
            </a:fld>
            <a:endParaRPr lang="en-GB" altLang="en-US" sz="750">
              <a:solidFill>
                <a:srgbClr val="124191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58" name="TextBox 57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59" name="TextBox 58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16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Tut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348" y="411534"/>
            <a:ext cx="9144000" cy="276999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103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192" y="1192"/>
          <a:ext cx="2381" cy="2381"/>
        </p:xfrm>
        <a:graphic>
          <a:graphicData uri="http://schemas.openxmlformats.org/presentationml/2006/ole">
            <p:oleObj spid="_x0000_s41118" name="think-cell Slide" r:id="rId3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600" dirty="0" err="1">
              <a:solidFill>
                <a:srgbClr val="124191"/>
              </a:solidFill>
            </a:endParaRPr>
          </a:p>
        </p:txBody>
      </p:sp>
      <p:sp>
        <p:nvSpPr>
          <p:cNvPr id="6" name="Working Draft Text" hidden="1"/>
          <p:cNvSpPr txBox="1">
            <a:spLocks noChangeArrowheads="1"/>
          </p:cNvSpPr>
          <p:nvPr/>
        </p:nvSpPr>
        <p:spPr bwMode="auto">
          <a:xfrm>
            <a:off x="417910" y="220267"/>
            <a:ext cx="913712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Working Draft" hidden="1"/>
          <p:cNvSpPr txBox="1">
            <a:spLocks noChangeArrowheads="1"/>
          </p:cNvSpPr>
          <p:nvPr/>
        </p:nvSpPr>
        <p:spPr bwMode="auto">
          <a:xfrm>
            <a:off x="417910" y="360760"/>
            <a:ext cx="2739533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GB" sz="90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Last Modified 16/12/2015 13:32 GMT Standard Time</a:t>
            </a:r>
            <a:endParaRPr lang="en-US" sz="900" dirty="0" smtClean="0">
              <a:solidFill>
                <a:srgbClr val="FFFFFF"/>
              </a:solidFill>
              <a:latin typeface="Nokia Pure Text Ligh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Printed" hidden="1"/>
          <p:cNvSpPr txBox="1">
            <a:spLocks noChangeArrowheads="1"/>
          </p:cNvSpPr>
          <p:nvPr/>
        </p:nvSpPr>
        <p:spPr bwMode="auto">
          <a:xfrm>
            <a:off x="417910" y="501254"/>
            <a:ext cx="2680221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90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Printed 11/25/2015 6:39 AM Central Standard Time</a:t>
            </a:r>
            <a:endParaRPr lang="en-US" sz="900" dirty="0" smtClean="0">
              <a:solidFill>
                <a:srgbClr val="FFFFFF"/>
              </a:solidFill>
              <a:latin typeface="Nokia Pure Text Ligh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9" name="McK Title Elements" hidden="1"/>
          <p:cNvGrpSpPr>
            <a:grpSpLocks/>
          </p:cNvGrpSpPr>
          <p:nvPr userDrawn="1"/>
        </p:nvGrpSpPr>
        <p:grpSpPr bwMode="auto">
          <a:xfrm>
            <a:off x="417910" y="3723091"/>
            <a:ext cx="5035153" cy="471489"/>
            <a:chOff x="1663" y="3065"/>
            <a:chExt cx="3109" cy="387"/>
          </a:xfrm>
        </p:grpSpPr>
        <p:sp>
          <p:nvSpPr>
            <p:cNvPr id="10" name="McK Document type"/>
            <p:cNvSpPr txBox="1">
              <a:spLocks noChangeArrowheads="1"/>
            </p:cNvSpPr>
            <p:nvPr/>
          </p:nvSpPr>
          <p:spPr bwMode="auto">
            <a:xfrm>
              <a:off x="1663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 eaLnBrk="1" hangingPunct="1"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Nokia Pure Text Light"/>
                  <a:ea typeface="ＭＳ Ｐゴシック"/>
                  <a:cs typeface="+mn-cs"/>
                </a:rPr>
                <a:t>Document type</a:t>
              </a:r>
            </a:p>
          </p:txBody>
        </p:sp>
        <p:sp>
          <p:nvSpPr>
            <p:cNvPr id="11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 eaLnBrk="1" hangingPunct="1"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Nokia Pure Text Light"/>
                  <a:ea typeface="ＭＳ Ｐゴシック"/>
                  <a:cs typeface="+mn-cs"/>
                </a:rPr>
                <a:t>Date</a:t>
              </a:r>
            </a:p>
          </p:txBody>
        </p:sp>
      </p:grp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5041" y="4672013"/>
            <a:ext cx="703659" cy="1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7977188" y="28575"/>
            <a:ext cx="670322" cy="94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endParaRPr lang="en-US" altLang="en-US" sz="800" smtClean="0">
              <a:solidFill>
                <a:srgbClr val="FFFFFF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16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defRPr/>
            </a:pPr>
            <a:fld id="{403862EB-49D4-4682-9FCD-F3E510C43031}" type="slidenum">
              <a:rPr lang="en-GB" altLang="en-US" sz="750" smtClean="0">
                <a:solidFill>
                  <a:srgbClr val="FFFFFF"/>
                </a:solidFill>
                <a:latin typeface="Nokia Pure Text Light" panose="020B0304040602060303" pitchFamily="34" charset="0"/>
                <a:cs typeface="+mn-cs"/>
              </a:rPr>
              <a:pPr defTabSz="685800">
                <a:defRPr/>
              </a:pPr>
              <a:t>‹#›</a:t>
            </a:fld>
            <a:endParaRPr lang="en-GB" altLang="en-US" sz="750" smtClean="0">
              <a:solidFill>
                <a:srgbClr val="FFFFFF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417513" y="1031709"/>
            <a:ext cx="7188000" cy="553998"/>
          </a:xfrm>
          <a:prstGeom prst="rect">
            <a:avLst/>
          </a:prstGeo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7513" y="2516050"/>
            <a:ext cx="7188000" cy="276999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4142532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0" y="0"/>
          <a:ext cx="161925" cy="122635"/>
        </p:xfrm>
        <a:graphic>
          <a:graphicData uri="http://schemas.openxmlformats.org/presentationml/2006/ole">
            <p:oleObj spid="_x0000_s42142" name="think-cell Slide" r:id="rId21" imgW="360" imgH="360" progId="">
              <p:embed/>
            </p:oleObj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910" y="63104"/>
            <a:ext cx="718145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1400" smtClean="0">
                <a:solidFill>
                  <a:srgbClr val="808080"/>
                </a:solidFill>
                <a:latin typeface="Nokia Pure Text Light" panose="020B0304040602060303" pitchFamily="34" charset="0"/>
                <a:cs typeface="+mn-cs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910" y="556023"/>
            <a:ext cx="82296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Nokia Pure Text Light"/>
                <a:ea typeface="ＭＳ Ｐゴシック"/>
                <a:cs typeface="+mn-cs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910" y="4270471"/>
            <a:ext cx="8229600" cy="334863"/>
            <a:chOff x="417513" y="4270382"/>
            <a:chExt cx="8229600" cy="335088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382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48" indent="-107948">
                <a:defRPr/>
              </a:pPr>
              <a:r>
                <a:rPr lang="en-US" sz="1000" dirty="0" smtClean="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79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400073"/>
            <a:ext cx="4391025" cy="510883"/>
            <a:chOff x="915" y="610"/>
            <a:chExt cx="2686" cy="420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10"/>
              <a:ext cx="2686" cy="4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600" b="1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Title</a:t>
              </a:r>
            </a:p>
            <a:p>
              <a:pPr defTabSz="685800">
                <a:defRPr/>
              </a:pPr>
              <a:r>
                <a:rPr lang="en-US" altLang="en-US" sz="16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Unit of measure</a:t>
              </a:r>
            </a:p>
          </p:txBody>
        </p:sp>
      </p:grpSp>
      <p:grpSp>
        <p:nvGrpSpPr>
          <p:cNvPr id="12" name="LegendBoxes" hidden="1"/>
          <p:cNvGrpSpPr>
            <a:grpSpLocks/>
          </p:cNvGrpSpPr>
          <p:nvPr/>
        </p:nvGrpSpPr>
        <p:grpSpPr bwMode="auto">
          <a:xfrm>
            <a:off x="7883127" y="322660"/>
            <a:ext cx="760413" cy="996553"/>
            <a:chOff x="4936" y="176"/>
            <a:chExt cx="479" cy="628"/>
          </a:xfrm>
        </p:grpSpPr>
        <p:sp>
          <p:nvSpPr>
            <p:cNvPr id="1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</p:grpSp>
      <p:grpSp>
        <p:nvGrpSpPr>
          <p:cNvPr id="21" name="LegendLines" hidden="1"/>
          <p:cNvGrpSpPr>
            <a:grpSpLocks/>
          </p:cNvGrpSpPr>
          <p:nvPr/>
        </p:nvGrpSpPr>
        <p:grpSpPr bwMode="auto">
          <a:xfrm>
            <a:off x="7575948" y="322660"/>
            <a:ext cx="1067595" cy="729852"/>
            <a:chOff x="4750" y="176"/>
            <a:chExt cx="673" cy="460"/>
          </a:xfrm>
        </p:grpSpPr>
        <p:sp>
          <p:nvSpPr>
            <p:cNvPr id="2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</p:grpSp>
      <p:grpSp>
        <p:nvGrpSpPr>
          <p:cNvPr id="28" name="McKSticker" hidden="1"/>
          <p:cNvGrpSpPr>
            <a:grpSpLocks/>
          </p:cNvGrpSpPr>
          <p:nvPr/>
        </p:nvGrpSpPr>
        <p:grpSpPr bwMode="auto">
          <a:xfrm>
            <a:off x="7726934" y="322660"/>
            <a:ext cx="920573" cy="212366"/>
            <a:chOff x="7820529" y="285750"/>
            <a:chExt cx="920246" cy="212802"/>
          </a:xfrm>
        </p:grpSpPr>
        <p:sp>
          <p:nvSpPr>
            <p:cNvPr id="29" name="StickerRectangle"/>
            <p:cNvSpPr>
              <a:spLocks noChangeArrowheads="1"/>
            </p:cNvSpPr>
            <p:nvPr/>
          </p:nvSpPr>
          <p:spPr bwMode="auto">
            <a:xfrm>
              <a:off x="7820529" y="285750"/>
              <a:ext cx="920246" cy="2128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PRELIMINARY</a:t>
              </a:r>
            </a:p>
          </p:txBody>
        </p:sp>
        <p:cxnSp>
          <p:nvCxnSpPr>
            <p:cNvPr id="30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2" name="LegendMoons" hidden="1"/>
          <p:cNvGrpSpPr>
            <a:grpSpLocks/>
          </p:cNvGrpSpPr>
          <p:nvPr/>
        </p:nvGrpSpPr>
        <p:grpSpPr bwMode="auto">
          <a:xfrm>
            <a:off x="7816454" y="322660"/>
            <a:ext cx="828018" cy="1307306"/>
            <a:chOff x="6655594" y="273840"/>
            <a:chExt cx="827535" cy="1306516"/>
          </a:xfrm>
        </p:grpSpPr>
        <p:grpSp>
          <p:nvGrpSpPr>
            <p:cNvPr id="33" name="MoonLegend1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1" name="Oval 3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52" name="Arc 39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4" name="MoonLegend2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49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50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5" name="MoonLegend4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4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4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6" name="MoonLegend5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5" name="Oval 50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46" name="Oval 5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sp>
          <p:nvSpPr>
            <p:cNvPr id="37" name="Legend1"/>
            <p:cNvSpPr>
              <a:spLocks noChangeArrowheads="1"/>
            </p:cNvSpPr>
            <p:nvPr/>
          </p:nvSpPr>
          <p:spPr bwMode="auto">
            <a:xfrm>
              <a:off x="6976875" y="286929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38" name="Legend2"/>
            <p:cNvSpPr>
              <a:spLocks noChangeArrowheads="1"/>
            </p:cNvSpPr>
            <p:nvPr/>
          </p:nvSpPr>
          <p:spPr bwMode="auto">
            <a:xfrm>
              <a:off x="6976875" y="560607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6976875" y="835475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40" name="Legend4"/>
            <p:cNvSpPr>
              <a:spLocks noChangeArrowheads="1"/>
            </p:cNvSpPr>
            <p:nvPr/>
          </p:nvSpPr>
          <p:spPr bwMode="auto">
            <a:xfrm>
              <a:off x="6976875" y="1107963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41" name="Legend5"/>
            <p:cNvSpPr>
              <a:spLocks noChangeArrowheads="1"/>
            </p:cNvSpPr>
            <p:nvPr/>
          </p:nvSpPr>
          <p:spPr bwMode="auto">
            <a:xfrm>
              <a:off x="6976875" y="1384021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grpSp>
          <p:nvGrpSpPr>
            <p:cNvPr id="42" name="MoonLegend3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3" name="Oval 47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44" name="Arc 4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53" name="McK Moon" hidden="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872413" y="360760"/>
            <a:ext cx="209550" cy="209550"/>
            <a:chOff x="1600" y="1600"/>
            <a:chExt cx="160" cy="160"/>
          </a:xfrm>
        </p:grpSpPr>
        <p:sp>
          <p:nvSpPr>
            <p:cNvPr id="54" name="Oval 9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  <p:sp>
          <p:nvSpPr>
            <p:cNvPr id="55" name="Arc 91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</p:grpSp>
      <p:pic>
        <p:nvPicPr>
          <p:cNvPr id="56" name="Picture 131" descr="Nokia_brandmark_logo_blue_vector_RGB.emf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837885" y="4762500"/>
            <a:ext cx="105846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 userDrawn="1"/>
        </p:nvSpPr>
        <p:spPr bwMode="auto">
          <a:xfrm>
            <a:off x="410766" y="4812507"/>
            <a:ext cx="5337572" cy="1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r>
              <a:rPr lang="en-GB" altLang="en-US" sz="675" smtClean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Internal use only</a:t>
            </a:r>
          </a:p>
        </p:txBody>
      </p:sp>
      <p:sp>
        <p:nvSpPr>
          <p:cNvPr id="58" name="TextBox 57"/>
          <p:cNvSpPr txBox="1">
            <a:spLocks noChangeArrowheads="1"/>
          </p:cNvSpPr>
          <p:nvPr userDrawn="1"/>
        </p:nvSpPr>
        <p:spPr bwMode="auto">
          <a:xfrm>
            <a:off x="403622" y="4944666"/>
            <a:ext cx="856773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r>
              <a:rPr lang="en-US" altLang="en-US" sz="600" smtClean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This document contains preliminary options which are subject to appropriate information and/or consultation of the relevant employee representative body/ies where applicable and subject to necessary legal procedures and approvals.</a:t>
            </a:r>
          </a:p>
        </p:txBody>
      </p:sp>
      <p:sp>
        <p:nvSpPr>
          <p:cNvPr id="59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defRPr/>
            </a:pPr>
            <a:fld id="{88A366EC-5095-49B3-925C-BD86DFAE63C2}" type="slidenum">
              <a:rPr lang="en-GB" altLang="en-US" sz="75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rPr>
              <a:pPr defTabSz="685800">
                <a:defRPr/>
              </a:pPr>
              <a:t>‹#›</a:t>
            </a:fld>
            <a:endParaRPr lang="en-GB" altLang="en-US" sz="750" smtClean="0">
              <a:solidFill>
                <a:srgbClr val="124191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494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192" y="1192"/>
          <a:ext cx="2381" cy="2381"/>
        </p:xfrm>
        <a:graphic>
          <a:graphicData uri="http://schemas.openxmlformats.org/presentationml/2006/ole">
            <p:oleObj spid="_x0000_s46236" name="think-cell Slide" r:id="rId3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600" dirty="0" err="1">
              <a:solidFill>
                <a:srgbClr val="124191"/>
              </a:solidFill>
            </a:endParaRPr>
          </a:p>
        </p:txBody>
      </p:sp>
      <p:sp>
        <p:nvSpPr>
          <p:cNvPr id="6" name="Working Draft Text" hidden="1"/>
          <p:cNvSpPr txBox="1">
            <a:spLocks noChangeArrowheads="1"/>
          </p:cNvSpPr>
          <p:nvPr/>
        </p:nvSpPr>
        <p:spPr bwMode="auto">
          <a:xfrm>
            <a:off x="417910" y="220267"/>
            <a:ext cx="913712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Working Draft" hidden="1"/>
          <p:cNvSpPr txBox="1">
            <a:spLocks noChangeArrowheads="1"/>
          </p:cNvSpPr>
          <p:nvPr/>
        </p:nvSpPr>
        <p:spPr bwMode="auto">
          <a:xfrm>
            <a:off x="417910" y="360760"/>
            <a:ext cx="2739533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GB" sz="90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Last Modified 16/12/2015 13:32 GMT Standard Time</a:t>
            </a:r>
            <a:endParaRPr lang="en-US" sz="900" dirty="0" smtClean="0">
              <a:solidFill>
                <a:srgbClr val="FFFFFF"/>
              </a:solidFill>
              <a:latin typeface="Nokia Pure Text Ligh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Printed" hidden="1"/>
          <p:cNvSpPr txBox="1">
            <a:spLocks noChangeArrowheads="1"/>
          </p:cNvSpPr>
          <p:nvPr/>
        </p:nvSpPr>
        <p:spPr bwMode="auto">
          <a:xfrm>
            <a:off x="417910" y="501254"/>
            <a:ext cx="2680221" cy="1384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sz="900" smtClean="0">
                <a:solidFill>
                  <a:srgbClr val="FFFFFF"/>
                </a:solidFill>
                <a:latin typeface="Nokia Pure Text Light"/>
                <a:ea typeface="Arial Unicode MS" pitchFamily="34" charset="-128"/>
                <a:cs typeface="Arial Unicode MS" pitchFamily="34" charset="-128"/>
              </a:rPr>
              <a:t>Printed 11/25/2015 6:39 AM Central Standard Time</a:t>
            </a:r>
            <a:endParaRPr lang="en-US" sz="900" dirty="0" smtClean="0">
              <a:solidFill>
                <a:srgbClr val="FFFFFF"/>
              </a:solidFill>
              <a:latin typeface="Nokia Pure Text Ligh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9" name="McK Title Elements" hidden="1"/>
          <p:cNvGrpSpPr>
            <a:grpSpLocks/>
          </p:cNvGrpSpPr>
          <p:nvPr userDrawn="1"/>
        </p:nvGrpSpPr>
        <p:grpSpPr bwMode="auto">
          <a:xfrm>
            <a:off x="417910" y="3723091"/>
            <a:ext cx="5035153" cy="471489"/>
            <a:chOff x="1663" y="3065"/>
            <a:chExt cx="3109" cy="387"/>
          </a:xfrm>
        </p:grpSpPr>
        <p:sp>
          <p:nvSpPr>
            <p:cNvPr id="10" name="McK Document type"/>
            <p:cNvSpPr txBox="1">
              <a:spLocks noChangeArrowheads="1"/>
            </p:cNvSpPr>
            <p:nvPr/>
          </p:nvSpPr>
          <p:spPr bwMode="auto">
            <a:xfrm>
              <a:off x="1663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 eaLnBrk="1" hangingPunct="1"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Nokia Pure Text Light"/>
                  <a:ea typeface="ＭＳ Ｐゴシック"/>
                  <a:cs typeface="+mn-cs"/>
                </a:rPr>
                <a:t>Document type</a:t>
              </a:r>
            </a:p>
          </p:txBody>
        </p:sp>
        <p:sp>
          <p:nvSpPr>
            <p:cNvPr id="11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685800" eaLnBrk="1" hangingPunct="1"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Nokia Pure Text Light"/>
                  <a:ea typeface="ＭＳ Ｐゴシック"/>
                  <a:cs typeface="+mn-cs"/>
                </a:rPr>
                <a:t>Date</a:t>
              </a:r>
            </a:p>
          </p:txBody>
        </p:sp>
      </p:grp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5041" y="4672013"/>
            <a:ext cx="703659" cy="1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7977188" y="28575"/>
            <a:ext cx="670322" cy="94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endParaRPr lang="en-US" altLang="en-US" sz="800" smtClean="0">
              <a:solidFill>
                <a:srgbClr val="FFFFFF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FFFFFF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16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defRPr/>
            </a:pPr>
            <a:fld id="{403862EB-49D4-4682-9FCD-F3E510C43031}" type="slidenum">
              <a:rPr lang="en-GB" altLang="en-US" sz="750" smtClean="0">
                <a:solidFill>
                  <a:srgbClr val="FFFFFF"/>
                </a:solidFill>
                <a:latin typeface="Nokia Pure Text Light" panose="020B0304040602060303" pitchFamily="34" charset="0"/>
                <a:cs typeface="+mn-cs"/>
              </a:rPr>
              <a:pPr defTabSz="685800">
                <a:defRPr/>
              </a:pPr>
              <a:t>‹#›</a:t>
            </a:fld>
            <a:endParaRPr lang="en-GB" altLang="en-US" sz="750" smtClean="0">
              <a:solidFill>
                <a:srgbClr val="FFFFFF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417513" y="1031709"/>
            <a:ext cx="7188000" cy="553998"/>
          </a:xfrm>
          <a:prstGeom prst="rect">
            <a:avLst/>
          </a:prstGeo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7513" y="2516050"/>
            <a:ext cx="7188000" cy="276999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3499999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0" y="0"/>
          <a:ext cx="161925" cy="122635"/>
        </p:xfrm>
        <a:graphic>
          <a:graphicData uri="http://schemas.openxmlformats.org/presentationml/2006/ole">
            <p:oleObj spid="_x0000_s47260" name="think-cell Slide" r:id="rId21" imgW="360" imgH="360" progId="">
              <p:embed/>
            </p:oleObj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910" y="63104"/>
            <a:ext cx="718145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1400" smtClean="0">
                <a:solidFill>
                  <a:srgbClr val="808080"/>
                </a:solidFill>
                <a:latin typeface="Nokia Pure Text Light" panose="020B0304040602060303" pitchFamily="34" charset="0"/>
                <a:cs typeface="+mn-cs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910" y="556023"/>
            <a:ext cx="82296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Nokia Pure Text Light"/>
                <a:ea typeface="ＭＳ Ｐゴシック"/>
                <a:cs typeface="+mn-cs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910" y="4270471"/>
            <a:ext cx="8229600" cy="334863"/>
            <a:chOff x="417513" y="4270382"/>
            <a:chExt cx="8229600" cy="335088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382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48" indent="-107948">
                <a:defRPr/>
              </a:pPr>
              <a:r>
                <a:rPr lang="en-US" sz="1000" dirty="0" smtClean="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79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400073"/>
            <a:ext cx="4391025" cy="510883"/>
            <a:chOff x="915" y="610"/>
            <a:chExt cx="2686" cy="420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10"/>
              <a:ext cx="2686" cy="4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600" b="1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Title</a:t>
              </a:r>
            </a:p>
            <a:p>
              <a:pPr defTabSz="685800">
                <a:defRPr/>
              </a:pPr>
              <a:r>
                <a:rPr lang="en-US" altLang="en-US" sz="16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Unit of measure</a:t>
              </a:r>
            </a:p>
          </p:txBody>
        </p:sp>
      </p:grpSp>
      <p:grpSp>
        <p:nvGrpSpPr>
          <p:cNvPr id="12" name="LegendBoxes" hidden="1"/>
          <p:cNvGrpSpPr>
            <a:grpSpLocks/>
          </p:cNvGrpSpPr>
          <p:nvPr/>
        </p:nvGrpSpPr>
        <p:grpSpPr bwMode="auto">
          <a:xfrm>
            <a:off x="7883127" y="322660"/>
            <a:ext cx="760413" cy="996553"/>
            <a:chOff x="4936" y="176"/>
            <a:chExt cx="479" cy="628"/>
          </a:xfrm>
        </p:grpSpPr>
        <p:sp>
          <p:nvSpPr>
            <p:cNvPr id="1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</p:grpSp>
      <p:grpSp>
        <p:nvGrpSpPr>
          <p:cNvPr id="21" name="LegendLines" hidden="1"/>
          <p:cNvGrpSpPr>
            <a:grpSpLocks/>
          </p:cNvGrpSpPr>
          <p:nvPr/>
        </p:nvGrpSpPr>
        <p:grpSpPr bwMode="auto">
          <a:xfrm>
            <a:off x="7575948" y="322660"/>
            <a:ext cx="1067595" cy="729852"/>
            <a:chOff x="4750" y="176"/>
            <a:chExt cx="673" cy="460"/>
          </a:xfrm>
        </p:grpSpPr>
        <p:sp>
          <p:nvSpPr>
            <p:cNvPr id="2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2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</p:grpSp>
      <p:grpSp>
        <p:nvGrpSpPr>
          <p:cNvPr id="28" name="McKSticker" hidden="1"/>
          <p:cNvGrpSpPr>
            <a:grpSpLocks/>
          </p:cNvGrpSpPr>
          <p:nvPr/>
        </p:nvGrpSpPr>
        <p:grpSpPr bwMode="auto">
          <a:xfrm>
            <a:off x="7726934" y="322660"/>
            <a:ext cx="920573" cy="212366"/>
            <a:chOff x="7820529" y="285750"/>
            <a:chExt cx="920246" cy="212802"/>
          </a:xfrm>
        </p:grpSpPr>
        <p:sp>
          <p:nvSpPr>
            <p:cNvPr id="29" name="StickerRectangle"/>
            <p:cNvSpPr>
              <a:spLocks noChangeArrowheads="1"/>
            </p:cNvSpPr>
            <p:nvPr/>
          </p:nvSpPr>
          <p:spPr bwMode="auto">
            <a:xfrm>
              <a:off x="7820529" y="285750"/>
              <a:ext cx="920246" cy="2128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PRELIMINARY</a:t>
              </a:r>
            </a:p>
          </p:txBody>
        </p:sp>
        <p:cxnSp>
          <p:nvCxnSpPr>
            <p:cNvPr id="30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2" name="LegendMoons" hidden="1"/>
          <p:cNvGrpSpPr>
            <a:grpSpLocks/>
          </p:cNvGrpSpPr>
          <p:nvPr/>
        </p:nvGrpSpPr>
        <p:grpSpPr bwMode="auto">
          <a:xfrm>
            <a:off x="7816454" y="322660"/>
            <a:ext cx="828018" cy="1307306"/>
            <a:chOff x="6655594" y="273840"/>
            <a:chExt cx="827535" cy="1306516"/>
          </a:xfrm>
        </p:grpSpPr>
        <p:grpSp>
          <p:nvGrpSpPr>
            <p:cNvPr id="33" name="MoonLegend1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1" name="Oval 3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52" name="Arc 39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4" name="MoonLegend2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49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50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5" name="MoonLegend4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4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4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36" name="MoonLegend5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5" name="Oval 50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46" name="Oval 5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sp>
          <p:nvSpPr>
            <p:cNvPr id="37" name="Legend1"/>
            <p:cNvSpPr>
              <a:spLocks noChangeArrowheads="1"/>
            </p:cNvSpPr>
            <p:nvPr/>
          </p:nvSpPr>
          <p:spPr bwMode="auto">
            <a:xfrm>
              <a:off x="6976875" y="286929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38" name="Legend2"/>
            <p:cNvSpPr>
              <a:spLocks noChangeArrowheads="1"/>
            </p:cNvSpPr>
            <p:nvPr/>
          </p:nvSpPr>
          <p:spPr bwMode="auto">
            <a:xfrm>
              <a:off x="6976875" y="560607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6976875" y="835475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40" name="Legend4"/>
            <p:cNvSpPr>
              <a:spLocks noChangeArrowheads="1"/>
            </p:cNvSpPr>
            <p:nvPr/>
          </p:nvSpPr>
          <p:spPr bwMode="auto">
            <a:xfrm>
              <a:off x="6976875" y="1107963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41" name="Legend5"/>
            <p:cNvSpPr>
              <a:spLocks noChangeArrowheads="1"/>
            </p:cNvSpPr>
            <p:nvPr/>
          </p:nvSpPr>
          <p:spPr bwMode="auto">
            <a:xfrm>
              <a:off x="6976875" y="1384021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grpSp>
          <p:nvGrpSpPr>
            <p:cNvPr id="42" name="MoonLegend3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3" name="Oval 47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44" name="Arc 4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53" name="McK Moon" hidden="1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872413" y="360760"/>
            <a:ext cx="209550" cy="209550"/>
            <a:chOff x="1600" y="1600"/>
            <a:chExt cx="160" cy="160"/>
          </a:xfrm>
        </p:grpSpPr>
        <p:sp>
          <p:nvSpPr>
            <p:cNvPr id="54" name="Oval 9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  <p:sp>
          <p:nvSpPr>
            <p:cNvPr id="55" name="Arc 91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</p:grpSp>
      <p:pic>
        <p:nvPicPr>
          <p:cNvPr id="56" name="Picture 131" descr="Nokia_brandmark_logo_blue_vector_RGB.emf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837885" y="4762500"/>
            <a:ext cx="105846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 userDrawn="1"/>
        </p:nvSpPr>
        <p:spPr bwMode="auto">
          <a:xfrm>
            <a:off x="410766" y="4812507"/>
            <a:ext cx="5337572" cy="1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r>
              <a:rPr lang="en-GB" altLang="en-US" sz="675" smtClean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Internal use only</a:t>
            </a:r>
          </a:p>
        </p:txBody>
      </p:sp>
      <p:sp>
        <p:nvSpPr>
          <p:cNvPr id="59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defRPr/>
            </a:pPr>
            <a:fld id="{88A366EC-5095-49B3-925C-BD86DFAE63C2}" type="slidenum">
              <a:rPr lang="en-GB" altLang="en-US" sz="75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rPr>
              <a:pPr defTabSz="685800">
                <a:defRPr/>
              </a:pPr>
              <a:t>‹#›</a:t>
            </a:fld>
            <a:endParaRPr lang="en-GB" altLang="en-US" sz="750" smtClean="0">
              <a:solidFill>
                <a:srgbClr val="124191"/>
              </a:solidFill>
              <a:latin typeface="Nokia Pure Text Light" panose="020B0304040602060303" pitchFamily="34" charset="0"/>
              <a:cs typeface="+mn-cs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593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395348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91693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378861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3248286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287608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6949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219419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113187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410657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1" y="537792"/>
            <a:ext cx="8227648" cy="301625"/>
          </a:xfrm>
          <a:prstGeom prst="rect">
            <a:avLst/>
          </a:prstGeom>
        </p:spPr>
        <p:txBody>
          <a:bodyPr lIns="71579" tIns="35790" rIns="71579" bIns="35790"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6136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1" y="537792"/>
            <a:ext cx="8227648" cy="301625"/>
          </a:xfrm>
          <a:prstGeom prst="rect">
            <a:avLst/>
          </a:prstGeom>
        </p:spPr>
        <p:txBody>
          <a:bodyPr lIns="71579" tIns="35790" rIns="71579" bIns="35790"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5500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03976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70265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9409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4561187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491756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935132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907708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7632899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739387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758900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5712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9216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866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197798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489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914400"/>
          </a:xfrm>
        </p:spPr>
        <p:txBody>
          <a:bodyPr>
            <a:noAutofit/>
          </a:bodyPr>
          <a:lstStyle>
            <a:lvl1pPr>
              <a:defRPr sz="2475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91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- No Text with A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75" y="279400"/>
            <a:ext cx="8229600" cy="2423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389575" y="537791"/>
            <a:ext cx="8227649" cy="242327"/>
          </a:xfrm>
        </p:spPr>
        <p:txBody>
          <a:bodyPr/>
          <a:lstStyle>
            <a:lvl1pPr marL="0" indent="0">
              <a:buFont typeface="Arial"/>
              <a:buNone/>
              <a:defRPr sz="1346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1881844" y="4647157"/>
            <a:ext cx="4392000" cy="122400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marL="0" marR="0" indent="0" algn="ctr" defTabSz="4566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92708" algn="l"/>
                <a:tab pos="2153282" algn="l"/>
              </a:tabLst>
              <a:defRPr sz="748">
                <a:solidFill>
                  <a:srgbClr val="68717A"/>
                </a:solidFill>
                <a:latin typeface="+mn-lt"/>
                <a:ea typeface="Nokia Pure Text" pitchFamily="34" charset="0"/>
                <a:cs typeface="Nokia Pure Text" pitchFamily="34" charset="0"/>
              </a:defRPr>
            </a:lvl1pPr>
          </a:lstStyle>
          <a:p>
            <a:pPr algn="l"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34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ettyImages_157404036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01/06/2016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26"/>
          <p:cNvSpPr txBox="1"/>
          <p:nvPr userDrawn="1"/>
        </p:nvSpPr>
        <p:spPr>
          <a:xfrm>
            <a:off x="432000" y="4788000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For internal use</a:t>
            </a:r>
            <a:endParaRPr lang="en-GB" sz="800" dirty="0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>
            <a:hlinkClick r:id="rId4" action="ppaction://hlinksldjump"/>
          </p:cNvPr>
          <p:cNvSpPr/>
          <p:nvPr userDrawn="1"/>
        </p:nvSpPr>
        <p:spPr>
          <a:xfrm>
            <a:off x="7596336" y="4408488"/>
            <a:ext cx="1547664" cy="73501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A8BBC0"/>
              </a:solidFill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Nokia Pure Text Light"/>
                <a:cs typeface="Arial" charset="0"/>
              </a:rPr>
              <a:t>© Nokia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37945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484438" y="4941094"/>
            <a:ext cx="3816350" cy="916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9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03976"/>
            <a:ext cx="8244000" cy="2030400"/>
          </a:xfrm>
        </p:spPr>
        <p:txBody>
          <a:bodyPr/>
          <a:lstStyle>
            <a:lvl1pPr marL="323992" indent="-323992">
              <a:buFont typeface="Arial" pitchFamily="34" charset="0"/>
              <a:buChar char="•"/>
              <a:tabLst/>
              <a:defRPr/>
            </a:lvl1pPr>
            <a:lvl2pPr marL="230183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7799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53.xml"/><Relationship Id="rId10" Type="http://schemas.openxmlformats.org/officeDocument/2006/relationships/oleObject" Target="../embeddings/oleObject10.bin"/><Relationship Id="rId4" Type="http://schemas.openxmlformats.org/officeDocument/2006/relationships/slideLayout" Target="../slideLayouts/slideLayout52.xml"/><Relationship Id="rId9" Type="http://schemas.openxmlformats.org/officeDocument/2006/relationships/vmlDrawing" Target="../drawings/vmlDrawing10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24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6.emf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22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24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theme" Target="../theme/theme5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theme" Target="../theme/theme6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6.emf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oleObject" Target="../embeddings/oleObject4.bin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vmlDrawing" Target="../drawings/vmlDrawing4.v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heme" Target="../theme/theme7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1" Type="http://schemas.openxmlformats.org/officeDocument/2006/relationships/slideLayout" Target="../slideLayouts/slideLayout27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image" Target="../media/image6.emf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oleObject" Target="../embeddings/oleObject7.bin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4" Type="http://schemas.openxmlformats.org/officeDocument/2006/relationships/vmlDrawing" Target="../drawings/vmlDrawing7.v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440000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pt-BR" sz="800" dirty="0" smtClean="0">
                <a:solidFill>
                  <a:schemeClr val="bg2"/>
                </a:solidFill>
                <a:latin typeface="+mn-lt"/>
                <a:cs typeface="Arial" charset="0"/>
              </a:rPr>
              <a:t>© Nokia 2016          </a:t>
            </a:r>
            <a:endParaRPr lang="en-GB" sz="8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2"/>
                </a:solidFill>
                <a:latin typeface="+mn-lt"/>
                <a:cs typeface="Arial" charset="0"/>
              </a:rPr>
              <a:t>Confidential</a:t>
            </a:r>
            <a:endParaRPr lang="en-GB" sz="8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48223" name="think-cell Slide" r:id="rId10" imgW="360" imgH="360" progId="">
              <p:embed/>
            </p:oleObj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solidFill>
                <a:srgbClr val="124191"/>
              </a:solidFill>
              <a:latin typeface="Nokia Pure Headline Extra Bold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latin typeface="Nokia Pure Text Ligh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latin typeface="Nokia Pure Text Ligh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96275" y="4872832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9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9" r:id="rId5"/>
    <p:sldLayoutId id="2147483880" r:id="rId6"/>
    <p:sldLayoutId id="214748388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+mn-lt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4400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pt-BR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32000" y="4788000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7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Nokia Pure Text Ligh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189">
              <a:defRPr/>
            </a:pPr>
            <a:endParaRPr lang="en-GB">
              <a:ln>
                <a:solidFill>
                  <a:srgbClr val="124191"/>
                </a:solidFill>
              </a:ln>
              <a:solidFill>
                <a:srgbClr val="12419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6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1981" eaLnBrk="0" hangingPunct="0">
              <a:lnSpc>
                <a:spcPct val="90000"/>
              </a:lnSpc>
              <a:spcBef>
                <a:spcPct val="50000"/>
              </a:spcBef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9" y="5208589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1" y="5208589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9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32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9" y="5208589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6" y="5208589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1" y="5208589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Core and background </a:t>
            </a:r>
            <a:r>
              <a:rPr lang="en-GB" sz="500" b="1" dirty="0" err="1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9" y="5208589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latin typeface="Nokia Pure Text Ligh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1" y="5208589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latin typeface="Nokia Pure Text Ligh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9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32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latin typeface="Nokia Pure Text Ligh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1" y="5208589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35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Nokia Pure Text Ligh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9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440000" y="4644001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189"/>
            <a:r>
              <a:rPr lang="pt-BR" sz="800" dirty="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charset="0"/>
              </a:rPr>
              <a:t>© Nokia 2016</a:t>
            </a:r>
            <a:endParaRPr lang="en-GB" sz="800" dirty="0">
              <a:solidFill>
                <a:srgbClr val="FFFFFF"/>
              </a:solidFill>
              <a:latin typeface="Nokia Pure Text Light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32000" y="4788001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189">
              <a:defRPr/>
            </a:pPr>
            <a:r>
              <a:rPr lang="en-GB" sz="800">
                <a:solidFill>
                  <a:srgbClr val="FFFFFF"/>
                </a:solidFill>
                <a:latin typeface="Nokia Pure Text Light"/>
                <a:ea typeface="ＭＳ Ｐゴシック" panose="020B0600070205080204" pitchFamily="34" charset="-128"/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latin typeface="Nokia Pure Text Ligh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0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378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3" indent="-230183" algn="l" defTabSz="457189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77" indent="-228594" algn="l" defTabSz="457189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196" indent="-225419" algn="l" defTabSz="457189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791" indent="-228594" algn="l" defTabSz="457189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2972" indent="-230183" algn="l" defTabSz="457189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4" y="280989"/>
            <a:ext cx="83089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1" y="4815603"/>
            <a:ext cx="144463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defTabSz="685800" eaLnBrk="1" hangingPunct="1"/>
            <a:fld id="{2318290A-FCAA-4EE7-AE8C-39E65C98015C}" type="slidenum">
              <a:rPr lang="en-GB" altLang="en-US" sz="800">
                <a:solidFill>
                  <a:srgbClr val="001135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pPr defTabSz="685800" eaLnBrk="1" hangingPunct="1"/>
              <a:t>‹#›</a:t>
            </a:fld>
            <a:endParaRPr lang="en-GB" altLang="en-US" sz="1000">
              <a:solidFill>
                <a:srgbClr val="001135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226" y="4815603"/>
            <a:ext cx="1800225" cy="123111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defTabSz="457189">
              <a:defRPr/>
            </a:pPr>
            <a:r>
              <a:rPr lang="en-GB" sz="800" dirty="0">
                <a:solidFill>
                  <a:srgbClr val="001135"/>
                </a:solidFill>
                <a:latin typeface="Nokia Pure Text Light"/>
                <a:ea typeface="ＭＳ Ｐゴシック" panose="020B0600070205080204" pitchFamily="34" charset="-128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400" y="4816475"/>
            <a:ext cx="2581275" cy="1222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189">
              <a:defRPr/>
            </a:pPr>
            <a:r>
              <a:rPr lang="en-US" smtClean="0">
                <a:solidFill>
                  <a:srgbClr val="001135"/>
                </a:solidFill>
                <a:ea typeface="ＭＳ Ｐゴシック" panose="020B0600070205080204" pitchFamily="34" charset="-128"/>
              </a:rPr>
              <a:t>&lt;Change information classification in footer&gt;</a:t>
            </a:r>
            <a:endParaRPr lang="en-US">
              <a:solidFill>
                <a:srgbClr val="001135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30" name="Picture 2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6" y="4805364"/>
            <a:ext cx="6905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81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189" rtl="0" fontAlgn="base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189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2pPr>
      <a:lvl3pPr algn="l" defTabSz="457189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3pPr>
      <a:lvl4pPr algn="l" defTabSz="457189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4pPr>
      <a:lvl5pPr algn="l" defTabSz="457189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378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3" indent="-230183" algn="l" defTabSz="457189" rtl="0" fontAlgn="base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77" indent="-228594" algn="l" defTabSz="457189" rtl="0" fontAlgn="base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196" indent="-225419" algn="l" defTabSz="457189" rtl="0" fontAlgn="base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791" indent="-228594" algn="l" defTabSz="457189" rtl="0" fontAlgn="base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2972" indent="-230183" algn="l" defTabSz="457189" rtl="0" fontAlgn="base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0" y="0"/>
          <a:ext cx="161925" cy="122635"/>
        </p:xfrm>
        <a:graphic>
          <a:graphicData uri="http://schemas.openxmlformats.org/presentationml/2006/ole">
            <p:oleObj spid="_x0000_s37022" name="think-cell Slide" r:id="rId24" imgW="360" imgH="360" progId="">
              <p:embed/>
            </p:oleObj>
          </a:graphicData>
        </a:graphic>
      </p:graphicFrame>
      <p:sp>
        <p:nvSpPr>
          <p:cNvPr id="1028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6488" y="1952625"/>
            <a:ext cx="4391025" cy="2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02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7910" y="279798"/>
            <a:ext cx="8229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417910" y="63104"/>
            <a:ext cx="718145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1400" smtClean="0">
                <a:solidFill>
                  <a:srgbClr val="808080"/>
                </a:solidFill>
                <a:latin typeface="Nokia Pure Text Light" panose="020B0304040602060303" pitchFamily="34" charset="0"/>
                <a:cs typeface="+mn-cs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17910" y="556023"/>
            <a:ext cx="82296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Nokia Pure Text Light"/>
                <a:ea typeface="ＭＳ Ｐゴシック"/>
                <a:cs typeface="+mn-cs"/>
              </a:rPr>
              <a:t>Unit of measure</a:t>
            </a:r>
          </a:p>
        </p:txBody>
      </p:sp>
      <p:grpSp>
        <p:nvGrpSpPr>
          <p:cNvPr id="1032" name="McK Slide Elements" hidden="1"/>
          <p:cNvGrpSpPr>
            <a:grpSpLocks/>
          </p:cNvGrpSpPr>
          <p:nvPr/>
        </p:nvGrpSpPr>
        <p:grpSpPr bwMode="auto">
          <a:xfrm>
            <a:off x="417910" y="4270471"/>
            <a:ext cx="8229600" cy="334863"/>
            <a:chOff x="417513" y="4270382"/>
            <a:chExt cx="8229600" cy="335088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417513" y="4270382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48" indent="-107948">
                <a:defRPr/>
              </a:pPr>
              <a:r>
                <a:rPr lang="en-US" sz="1000" dirty="0" smtClean="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rPr>
                <a:t>1 Footnote</a:t>
              </a:r>
            </a:p>
          </p:txBody>
        </p:sp>
        <p:sp>
          <p:nvSpPr>
            <p:cNvPr id="1085" name="McK 5. Source"/>
            <p:cNvSpPr>
              <a:spLocks noChangeArrowheads="1"/>
            </p:cNvSpPr>
            <p:nvPr/>
          </p:nvSpPr>
          <p:spPr bwMode="auto">
            <a:xfrm>
              <a:off x="417513" y="4451479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Source: Source</a:t>
              </a: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2376488" y="1400073"/>
            <a:ext cx="4391025" cy="510883"/>
            <a:chOff x="915" y="610"/>
            <a:chExt cx="2686" cy="420"/>
          </a:xfrm>
        </p:grpSpPr>
        <p:cxnSp>
          <p:nvCxnSpPr>
            <p:cNvPr id="1083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" name="AutoShape 250"/>
            <p:cNvSpPr>
              <a:spLocks noChangeArrowheads="1"/>
            </p:cNvSpPr>
            <p:nvPr/>
          </p:nvSpPr>
          <p:spPr bwMode="auto">
            <a:xfrm>
              <a:off x="915" y="610"/>
              <a:ext cx="2686" cy="4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600" b="1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Title</a:t>
              </a:r>
            </a:p>
            <a:p>
              <a:pPr defTabSz="685800">
                <a:defRPr/>
              </a:pPr>
              <a:r>
                <a:rPr lang="en-US" altLang="en-US" sz="16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Unit of measure</a:t>
              </a:r>
            </a:p>
          </p:txBody>
        </p:sp>
      </p:grpSp>
      <p:grpSp>
        <p:nvGrpSpPr>
          <p:cNvPr id="1034" name="LegendBoxes" hidden="1"/>
          <p:cNvGrpSpPr>
            <a:grpSpLocks/>
          </p:cNvGrpSpPr>
          <p:nvPr/>
        </p:nvGrpSpPr>
        <p:grpSpPr bwMode="auto">
          <a:xfrm>
            <a:off x="7883127" y="322660"/>
            <a:ext cx="760413" cy="996553"/>
            <a:chOff x="4936" y="176"/>
            <a:chExt cx="479" cy="628"/>
          </a:xfrm>
        </p:grpSpPr>
        <p:sp>
          <p:nvSpPr>
            <p:cNvPr id="107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8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5" name="LegendLines" hidden="1"/>
          <p:cNvGrpSpPr>
            <a:grpSpLocks/>
          </p:cNvGrpSpPr>
          <p:nvPr/>
        </p:nvGrpSpPr>
        <p:grpSpPr bwMode="auto">
          <a:xfrm>
            <a:off x="7575948" y="322660"/>
            <a:ext cx="1067595" cy="729852"/>
            <a:chOff x="4750" y="176"/>
            <a:chExt cx="673" cy="460"/>
          </a:xfrm>
        </p:grpSpPr>
        <p:sp>
          <p:nvSpPr>
            <p:cNvPr id="4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4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4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107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</p:grpSp>
      <p:grpSp>
        <p:nvGrpSpPr>
          <p:cNvPr id="1036" name="McKSticker" hidden="1"/>
          <p:cNvGrpSpPr>
            <a:grpSpLocks/>
          </p:cNvGrpSpPr>
          <p:nvPr/>
        </p:nvGrpSpPr>
        <p:grpSpPr bwMode="auto">
          <a:xfrm>
            <a:off x="7726936" y="322660"/>
            <a:ext cx="920573" cy="212366"/>
            <a:chOff x="7820529" y="285750"/>
            <a:chExt cx="920246" cy="212683"/>
          </a:xfrm>
        </p:grpSpPr>
        <p:sp>
          <p:nvSpPr>
            <p:cNvPr id="1065" name="StickerRectangle"/>
            <p:cNvSpPr>
              <a:spLocks noChangeArrowheads="1"/>
            </p:cNvSpPr>
            <p:nvPr/>
          </p:nvSpPr>
          <p:spPr bwMode="auto">
            <a:xfrm>
              <a:off x="7820529" y="285750"/>
              <a:ext cx="920246" cy="2126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PRELIMINARY</a:t>
              </a:r>
            </a:p>
          </p:txBody>
        </p:sp>
        <p:cxnSp>
          <p:nvCxnSpPr>
            <p:cNvPr id="1067" name="AutoShape 31"/>
            <p:cNvCxnSpPr>
              <a:cxnSpLocks noChangeShapeType="1"/>
              <a:stCxn id="1065" idx="2"/>
              <a:endCxn id="1065" idx="4"/>
            </p:cNvCxnSpPr>
            <p:nvPr/>
          </p:nvCxnSpPr>
          <p:spPr bwMode="auto">
            <a:xfrm>
              <a:off x="7820529" y="285750"/>
              <a:ext cx="0" cy="21268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8" name="AutoShape 32"/>
            <p:cNvCxnSpPr>
              <a:cxnSpLocks noChangeShapeType="1"/>
              <a:stCxn id="1065" idx="4"/>
              <a:endCxn id="1065" idx="6"/>
            </p:cNvCxnSpPr>
            <p:nvPr/>
          </p:nvCxnSpPr>
          <p:spPr bwMode="auto">
            <a:xfrm>
              <a:off x="7820529" y="498433"/>
              <a:ext cx="92024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37" name="LegendMoons" hidden="1"/>
          <p:cNvGrpSpPr>
            <a:grpSpLocks/>
          </p:cNvGrpSpPr>
          <p:nvPr/>
        </p:nvGrpSpPr>
        <p:grpSpPr bwMode="auto">
          <a:xfrm>
            <a:off x="7816454" y="322660"/>
            <a:ext cx="828018" cy="1307306"/>
            <a:chOff x="6655594" y="273840"/>
            <a:chExt cx="827535" cy="1306516"/>
          </a:xfrm>
        </p:grpSpPr>
        <p:grpSp>
          <p:nvGrpSpPr>
            <p:cNvPr id="1046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72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7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70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1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8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8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9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9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66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7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sp>
          <p:nvSpPr>
            <p:cNvPr id="4" name="Legend1"/>
            <p:cNvSpPr>
              <a:spLocks noChangeArrowheads="1"/>
            </p:cNvSpPr>
            <p:nvPr/>
          </p:nvSpPr>
          <p:spPr bwMode="auto">
            <a:xfrm>
              <a:off x="6976875" y="286929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0" name="Legend2"/>
            <p:cNvSpPr>
              <a:spLocks noChangeArrowheads="1"/>
            </p:cNvSpPr>
            <p:nvPr/>
          </p:nvSpPr>
          <p:spPr bwMode="auto">
            <a:xfrm>
              <a:off x="6976875" y="560607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1" name="Legend3"/>
            <p:cNvSpPr>
              <a:spLocks noChangeArrowheads="1"/>
            </p:cNvSpPr>
            <p:nvPr/>
          </p:nvSpPr>
          <p:spPr bwMode="auto">
            <a:xfrm>
              <a:off x="6976875" y="835475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2" name="Legend4"/>
            <p:cNvSpPr>
              <a:spLocks noChangeArrowheads="1"/>
            </p:cNvSpPr>
            <p:nvPr/>
          </p:nvSpPr>
          <p:spPr bwMode="auto">
            <a:xfrm>
              <a:off x="6976875" y="1107963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3" name="Legend5"/>
            <p:cNvSpPr>
              <a:spLocks noChangeArrowheads="1"/>
            </p:cNvSpPr>
            <p:nvPr/>
          </p:nvSpPr>
          <p:spPr bwMode="auto">
            <a:xfrm>
              <a:off x="6976875" y="1384021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grpSp>
          <p:nvGrpSpPr>
            <p:cNvPr id="1055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1038" name="McK Moo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872413" y="360760"/>
            <a:ext cx="209550" cy="209550"/>
            <a:chOff x="1600" y="1600"/>
            <a:chExt cx="160" cy="160"/>
          </a:xfrm>
        </p:grpSpPr>
        <p:sp>
          <p:nvSpPr>
            <p:cNvPr id="75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575">
                <a:solidFill>
                  <a:srgbClr val="124191"/>
                </a:solidFill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</p:grpSp>
      <p:pic>
        <p:nvPicPr>
          <p:cNvPr id="1039" name="Picture 61" descr="Nokia_brandmark_logo_blue_vector_RGB.emf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837885" y="4762500"/>
            <a:ext cx="105846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62" descr="http://www.iems.pt/images/parceiros/alcatel-lucent.png"/>
          <p:cNvPicPr>
            <a:picLocks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6323" y="4735117"/>
            <a:ext cx="954881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79" name="TextBox 78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80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0" hangingPunct="0"/>
            <a:fld id="{550C73BE-C71C-4D95-9290-61FD4819F9F1}" type="slidenum">
              <a:rPr lang="en-GB" altLang="en-US" sz="75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rPr>
              <a:pPr defTabSz="685800" eaLnBrk="0" hangingPunct="0"/>
              <a:t>‹#›</a:t>
            </a:fld>
            <a:endParaRPr lang="en-GB" altLang="en-US" sz="750">
              <a:solidFill>
                <a:srgbClr val="124191"/>
              </a:solidFill>
              <a:latin typeface="Nokia Pure Text Light" panose="020B03040406020603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0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189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378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566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754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2881" indent="-191691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6010" indent="-260747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3172" indent="-154781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8904" indent="-129779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0" y="0"/>
          <a:ext cx="161925" cy="122635"/>
        </p:xfrm>
        <a:graphic>
          <a:graphicData uri="http://schemas.openxmlformats.org/presentationml/2006/ole">
            <p:oleObj spid="_x0000_s40094" name="think-cell Slide" r:id="rId23" imgW="360" imgH="360" progId="">
              <p:embed/>
            </p:oleObj>
          </a:graphicData>
        </a:graphic>
      </p:graphicFrame>
      <p:sp>
        <p:nvSpPr>
          <p:cNvPr id="1027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6488" y="1952625"/>
            <a:ext cx="4391025" cy="2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028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7910" y="279798"/>
            <a:ext cx="8229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417910" y="63104"/>
            <a:ext cx="718145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1400" smtClean="0">
                <a:solidFill>
                  <a:srgbClr val="808080"/>
                </a:solidFill>
                <a:latin typeface="Nokia Pure Text Light" panose="020B0304040602060303" pitchFamily="34" charset="0"/>
                <a:cs typeface="+mn-cs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17910" y="556023"/>
            <a:ext cx="82296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Nokia Pure Text Light"/>
                <a:ea typeface="ＭＳ Ｐゴシック"/>
                <a:cs typeface="+mn-cs"/>
              </a:rPr>
              <a:t>Unit of measure</a:t>
            </a:r>
          </a:p>
        </p:txBody>
      </p:sp>
      <p:grpSp>
        <p:nvGrpSpPr>
          <p:cNvPr id="1031" name="McK Slide Elements" hidden="1"/>
          <p:cNvGrpSpPr>
            <a:grpSpLocks/>
          </p:cNvGrpSpPr>
          <p:nvPr/>
        </p:nvGrpSpPr>
        <p:grpSpPr bwMode="auto">
          <a:xfrm>
            <a:off x="417910" y="4270471"/>
            <a:ext cx="8229600" cy="334863"/>
            <a:chOff x="417513" y="4270382"/>
            <a:chExt cx="8229600" cy="335088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417513" y="4270382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48" indent="-107948">
                <a:defRPr/>
              </a:pPr>
              <a:r>
                <a:rPr lang="en-US" sz="1000" dirty="0" smtClean="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rPr>
                <a:t>1 Footnote</a:t>
              </a:r>
            </a:p>
          </p:txBody>
        </p:sp>
        <p:sp>
          <p:nvSpPr>
            <p:cNvPr id="1085" name="McK 5. Source"/>
            <p:cNvSpPr>
              <a:spLocks noChangeArrowheads="1"/>
            </p:cNvSpPr>
            <p:nvPr/>
          </p:nvSpPr>
          <p:spPr bwMode="auto">
            <a:xfrm>
              <a:off x="417513" y="4451479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Source: Source</a:t>
              </a:r>
            </a:p>
          </p:txBody>
        </p:sp>
      </p:grpSp>
      <p:grpSp>
        <p:nvGrpSpPr>
          <p:cNvPr id="1032" name="ACET" hidden="1"/>
          <p:cNvGrpSpPr>
            <a:grpSpLocks/>
          </p:cNvGrpSpPr>
          <p:nvPr/>
        </p:nvGrpSpPr>
        <p:grpSpPr bwMode="auto">
          <a:xfrm>
            <a:off x="2376488" y="1400073"/>
            <a:ext cx="4391025" cy="510883"/>
            <a:chOff x="915" y="610"/>
            <a:chExt cx="2686" cy="420"/>
          </a:xfrm>
        </p:grpSpPr>
        <p:cxnSp>
          <p:nvCxnSpPr>
            <p:cNvPr id="1082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" name="AutoShape 250"/>
            <p:cNvSpPr>
              <a:spLocks noChangeArrowheads="1"/>
            </p:cNvSpPr>
            <p:nvPr/>
          </p:nvSpPr>
          <p:spPr bwMode="auto">
            <a:xfrm>
              <a:off x="915" y="610"/>
              <a:ext cx="2686" cy="4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600" b="1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Title</a:t>
              </a:r>
            </a:p>
            <a:p>
              <a:pPr defTabSz="685800">
                <a:defRPr/>
              </a:pPr>
              <a:r>
                <a:rPr lang="en-US" altLang="en-US" sz="16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Unit of measure</a:t>
              </a:r>
            </a:p>
          </p:txBody>
        </p:sp>
      </p:grpSp>
      <p:grpSp>
        <p:nvGrpSpPr>
          <p:cNvPr id="1033" name="LegendBoxes" hidden="1"/>
          <p:cNvGrpSpPr>
            <a:grpSpLocks/>
          </p:cNvGrpSpPr>
          <p:nvPr/>
        </p:nvGrpSpPr>
        <p:grpSpPr bwMode="auto">
          <a:xfrm>
            <a:off x="7883127" y="322660"/>
            <a:ext cx="760413" cy="996553"/>
            <a:chOff x="4936" y="176"/>
            <a:chExt cx="479" cy="628"/>
          </a:xfrm>
        </p:grpSpPr>
        <p:sp>
          <p:nvSpPr>
            <p:cNvPr id="107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07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07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08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8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</p:grpSp>
      <p:grpSp>
        <p:nvGrpSpPr>
          <p:cNvPr id="1034" name="LegendLines" hidden="1"/>
          <p:cNvGrpSpPr>
            <a:grpSpLocks/>
          </p:cNvGrpSpPr>
          <p:nvPr/>
        </p:nvGrpSpPr>
        <p:grpSpPr bwMode="auto">
          <a:xfrm>
            <a:off x="7575948" y="322660"/>
            <a:ext cx="1067595" cy="729852"/>
            <a:chOff x="4750" y="176"/>
            <a:chExt cx="673" cy="460"/>
          </a:xfrm>
        </p:grpSpPr>
        <p:sp>
          <p:nvSpPr>
            <p:cNvPr id="4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4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4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107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</p:grpSp>
      <p:grpSp>
        <p:nvGrpSpPr>
          <p:cNvPr id="1035" name="McKSticker" hidden="1"/>
          <p:cNvGrpSpPr>
            <a:grpSpLocks/>
          </p:cNvGrpSpPr>
          <p:nvPr/>
        </p:nvGrpSpPr>
        <p:grpSpPr bwMode="auto">
          <a:xfrm>
            <a:off x="7726936" y="322660"/>
            <a:ext cx="920573" cy="212366"/>
            <a:chOff x="7820529" y="285750"/>
            <a:chExt cx="920246" cy="212683"/>
          </a:xfrm>
        </p:grpSpPr>
        <p:sp>
          <p:nvSpPr>
            <p:cNvPr id="1065" name="StickerRectangle"/>
            <p:cNvSpPr>
              <a:spLocks noChangeArrowheads="1"/>
            </p:cNvSpPr>
            <p:nvPr/>
          </p:nvSpPr>
          <p:spPr bwMode="auto">
            <a:xfrm>
              <a:off x="7820529" y="285750"/>
              <a:ext cx="920246" cy="2126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PRELIMINARY</a:t>
              </a:r>
            </a:p>
          </p:txBody>
        </p:sp>
        <p:cxnSp>
          <p:nvCxnSpPr>
            <p:cNvPr id="1066" name="AutoShape 31"/>
            <p:cNvCxnSpPr>
              <a:cxnSpLocks noChangeShapeType="1"/>
              <a:stCxn id="1065" idx="2"/>
              <a:endCxn id="1065" idx="4"/>
            </p:cNvCxnSpPr>
            <p:nvPr/>
          </p:nvCxnSpPr>
          <p:spPr bwMode="auto">
            <a:xfrm>
              <a:off x="7820529" y="285750"/>
              <a:ext cx="0" cy="21268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7" name="AutoShape 32"/>
            <p:cNvCxnSpPr>
              <a:cxnSpLocks noChangeShapeType="1"/>
              <a:stCxn id="1065" idx="4"/>
              <a:endCxn id="1065" idx="6"/>
            </p:cNvCxnSpPr>
            <p:nvPr/>
          </p:nvCxnSpPr>
          <p:spPr bwMode="auto">
            <a:xfrm>
              <a:off x="7820529" y="498433"/>
              <a:ext cx="92024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36" name="LegendMoons" hidden="1"/>
          <p:cNvGrpSpPr>
            <a:grpSpLocks/>
          </p:cNvGrpSpPr>
          <p:nvPr/>
        </p:nvGrpSpPr>
        <p:grpSpPr bwMode="auto">
          <a:xfrm>
            <a:off x="7816454" y="322660"/>
            <a:ext cx="828018" cy="1307306"/>
            <a:chOff x="6655594" y="273840"/>
            <a:chExt cx="827535" cy="1306516"/>
          </a:xfrm>
        </p:grpSpPr>
        <p:grpSp>
          <p:nvGrpSpPr>
            <p:cNvPr id="104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72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73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70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71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8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69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66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67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sp>
          <p:nvSpPr>
            <p:cNvPr id="4" name="Legend1"/>
            <p:cNvSpPr>
              <a:spLocks noChangeArrowheads="1"/>
            </p:cNvSpPr>
            <p:nvPr/>
          </p:nvSpPr>
          <p:spPr bwMode="auto">
            <a:xfrm>
              <a:off x="6976875" y="286929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0" name="Legend2"/>
            <p:cNvSpPr>
              <a:spLocks noChangeArrowheads="1"/>
            </p:cNvSpPr>
            <p:nvPr/>
          </p:nvSpPr>
          <p:spPr bwMode="auto">
            <a:xfrm>
              <a:off x="6976875" y="560607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1" name="Legend3"/>
            <p:cNvSpPr>
              <a:spLocks noChangeArrowheads="1"/>
            </p:cNvSpPr>
            <p:nvPr/>
          </p:nvSpPr>
          <p:spPr bwMode="auto">
            <a:xfrm>
              <a:off x="6976875" y="835475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2" name="Legend4"/>
            <p:cNvSpPr>
              <a:spLocks noChangeArrowheads="1"/>
            </p:cNvSpPr>
            <p:nvPr/>
          </p:nvSpPr>
          <p:spPr bwMode="auto">
            <a:xfrm>
              <a:off x="6976875" y="1107963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3" name="Legend5"/>
            <p:cNvSpPr>
              <a:spLocks noChangeArrowheads="1"/>
            </p:cNvSpPr>
            <p:nvPr/>
          </p:nvSpPr>
          <p:spPr bwMode="auto">
            <a:xfrm>
              <a:off x="6976875" y="1384021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grpSp>
          <p:nvGrpSpPr>
            <p:cNvPr id="105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1037" name="McK Moon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872413" y="360760"/>
            <a:ext cx="209550" cy="209550"/>
            <a:chOff x="1600" y="1600"/>
            <a:chExt cx="160" cy="160"/>
          </a:xfrm>
        </p:grpSpPr>
        <p:sp>
          <p:nvSpPr>
            <p:cNvPr id="75" name="Oval 9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  <p:sp>
          <p:nvSpPr>
            <p:cNvPr id="76" name="Arc 9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</p:grpSp>
      <p:pic>
        <p:nvPicPr>
          <p:cNvPr id="1038" name="Picture 61" descr="Nokia_brandmark_logo_blue_vector_RGB.emf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837885" y="4762500"/>
            <a:ext cx="105846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62" descr="http://www.iems.pt/images/parceiros/alcatel-lucent.png"/>
          <p:cNvPicPr>
            <a:picLocks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6323" y="4735117"/>
            <a:ext cx="954881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79" name="TextBox 78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80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defRPr/>
            </a:pPr>
            <a:fld id="{6C904D8E-1963-46C3-ABBD-D2932AE9D2B5}" type="slidenum">
              <a:rPr lang="en-GB" altLang="en-US" sz="75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rPr>
              <a:pPr defTabSz="685800">
                <a:defRPr/>
              </a:pPr>
              <a:t>‹#›</a:t>
            </a:fld>
            <a:endParaRPr lang="en-GB" altLang="en-US" sz="750" smtClean="0">
              <a:solidFill>
                <a:srgbClr val="124191"/>
              </a:solidFill>
              <a:latin typeface="Nokia Pure Text Light" panose="020B03040406020603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9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189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378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566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754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2881" indent="-191691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6010" indent="-260747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3172" indent="-154781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8904" indent="-129779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0" y="0"/>
          <a:ext cx="161925" cy="122635"/>
        </p:xfrm>
        <a:graphic>
          <a:graphicData uri="http://schemas.openxmlformats.org/presentationml/2006/ole">
            <p:oleObj spid="_x0000_s45212" name="think-cell Slide" r:id="rId23" imgW="360" imgH="360" progId="">
              <p:embed/>
            </p:oleObj>
          </a:graphicData>
        </a:graphic>
      </p:graphicFrame>
      <p:sp>
        <p:nvSpPr>
          <p:cNvPr id="1027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6488" y="1952625"/>
            <a:ext cx="4391025" cy="2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028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7910" y="279798"/>
            <a:ext cx="8229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417910" y="63104"/>
            <a:ext cx="718145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1400" smtClean="0">
                <a:solidFill>
                  <a:srgbClr val="808080"/>
                </a:solidFill>
                <a:latin typeface="Nokia Pure Text Light" panose="020B0304040602060303" pitchFamily="34" charset="0"/>
                <a:cs typeface="+mn-cs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17910" y="556023"/>
            <a:ext cx="82296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808080"/>
                </a:solidFill>
                <a:latin typeface="Nokia Pure Text Light"/>
                <a:ea typeface="ＭＳ Ｐゴシック"/>
                <a:cs typeface="+mn-cs"/>
              </a:rPr>
              <a:t>Unit of measure</a:t>
            </a:r>
          </a:p>
        </p:txBody>
      </p:sp>
      <p:grpSp>
        <p:nvGrpSpPr>
          <p:cNvPr id="1031" name="McK Slide Elements" hidden="1"/>
          <p:cNvGrpSpPr>
            <a:grpSpLocks/>
          </p:cNvGrpSpPr>
          <p:nvPr/>
        </p:nvGrpSpPr>
        <p:grpSpPr bwMode="auto">
          <a:xfrm>
            <a:off x="417910" y="4270471"/>
            <a:ext cx="8229600" cy="334863"/>
            <a:chOff x="417513" y="4270382"/>
            <a:chExt cx="8229600" cy="335088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417513" y="4270382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48" indent="-107948">
                <a:defRPr/>
              </a:pPr>
              <a:r>
                <a:rPr lang="en-US" sz="1000" dirty="0" smtClean="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rPr>
                <a:t>1 Footnote</a:t>
              </a:r>
            </a:p>
          </p:txBody>
        </p:sp>
        <p:sp>
          <p:nvSpPr>
            <p:cNvPr id="1085" name="McK 5. Source"/>
            <p:cNvSpPr>
              <a:spLocks noChangeArrowheads="1"/>
            </p:cNvSpPr>
            <p:nvPr/>
          </p:nvSpPr>
          <p:spPr bwMode="auto">
            <a:xfrm>
              <a:off x="417513" y="4451479"/>
              <a:ext cx="8229600" cy="1539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Source: Source</a:t>
              </a:r>
            </a:p>
          </p:txBody>
        </p:sp>
      </p:grpSp>
      <p:grpSp>
        <p:nvGrpSpPr>
          <p:cNvPr id="1032" name="ACET" hidden="1"/>
          <p:cNvGrpSpPr>
            <a:grpSpLocks/>
          </p:cNvGrpSpPr>
          <p:nvPr/>
        </p:nvGrpSpPr>
        <p:grpSpPr bwMode="auto">
          <a:xfrm>
            <a:off x="2376488" y="1400073"/>
            <a:ext cx="4391025" cy="510883"/>
            <a:chOff x="915" y="610"/>
            <a:chExt cx="2686" cy="420"/>
          </a:xfrm>
        </p:grpSpPr>
        <p:cxnSp>
          <p:nvCxnSpPr>
            <p:cNvPr id="1082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" name="AutoShape 250"/>
            <p:cNvSpPr>
              <a:spLocks noChangeArrowheads="1"/>
            </p:cNvSpPr>
            <p:nvPr/>
          </p:nvSpPr>
          <p:spPr bwMode="auto">
            <a:xfrm>
              <a:off x="915" y="610"/>
              <a:ext cx="2686" cy="4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600" b="1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Title</a:t>
              </a:r>
            </a:p>
            <a:p>
              <a:pPr defTabSz="685800">
                <a:defRPr/>
              </a:pPr>
              <a:r>
                <a:rPr lang="en-US" altLang="en-US" sz="16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Unit of measure</a:t>
              </a:r>
            </a:p>
          </p:txBody>
        </p:sp>
      </p:grpSp>
      <p:grpSp>
        <p:nvGrpSpPr>
          <p:cNvPr id="1033" name="LegendBoxes" hidden="1"/>
          <p:cNvGrpSpPr>
            <a:grpSpLocks/>
          </p:cNvGrpSpPr>
          <p:nvPr/>
        </p:nvGrpSpPr>
        <p:grpSpPr bwMode="auto">
          <a:xfrm>
            <a:off x="7883127" y="322660"/>
            <a:ext cx="760413" cy="996553"/>
            <a:chOff x="4936" y="176"/>
            <a:chExt cx="479" cy="628"/>
          </a:xfrm>
        </p:grpSpPr>
        <p:sp>
          <p:nvSpPr>
            <p:cNvPr id="107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07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07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  <p:sp>
          <p:nvSpPr>
            <p:cNvPr id="108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8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120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endParaRPr>
            </a:p>
          </p:txBody>
        </p:sp>
      </p:grpSp>
      <p:grpSp>
        <p:nvGrpSpPr>
          <p:cNvPr id="1034" name="LegendLines" hidden="1"/>
          <p:cNvGrpSpPr>
            <a:grpSpLocks/>
          </p:cNvGrpSpPr>
          <p:nvPr/>
        </p:nvGrpSpPr>
        <p:grpSpPr bwMode="auto">
          <a:xfrm>
            <a:off x="7575948" y="322660"/>
            <a:ext cx="1067595" cy="729852"/>
            <a:chOff x="4750" y="176"/>
            <a:chExt cx="673" cy="460"/>
          </a:xfrm>
        </p:grpSpPr>
        <p:sp>
          <p:nvSpPr>
            <p:cNvPr id="4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4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4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defTabSz="685800"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  <a:cs typeface="+mn-cs"/>
              </a:endParaRPr>
            </a:p>
          </p:txBody>
        </p:sp>
        <p:sp>
          <p:nvSpPr>
            <p:cNvPr id="1071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2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73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19" cy="1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</p:grpSp>
      <p:grpSp>
        <p:nvGrpSpPr>
          <p:cNvPr id="1035" name="McKSticker" hidden="1"/>
          <p:cNvGrpSpPr>
            <a:grpSpLocks/>
          </p:cNvGrpSpPr>
          <p:nvPr/>
        </p:nvGrpSpPr>
        <p:grpSpPr bwMode="auto">
          <a:xfrm>
            <a:off x="7726936" y="322660"/>
            <a:ext cx="920573" cy="212366"/>
            <a:chOff x="7820529" y="285750"/>
            <a:chExt cx="920246" cy="212683"/>
          </a:xfrm>
        </p:grpSpPr>
        <p:sp>
          <p:nvSpPr>
            <p:cNvPr id="1065" name="StickerRectangle"/>
            <p:cNvSpPr>
              <a:spLocks noChangeArrowheads="1"/>
            </p:cNvSpPr>
            <p:nvPr/>
          </p:nvSpPr>
          <p:spPr bwMode="auto">
            <a:xfrm>
              <a:off x="7820529" y="285750"/>
              <a:ext cx="920246" cy="2126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808080"/>
                  </a:solidFill>
                  <a:latin typeface="Nokia Pure Text Light" panose="020B0304040602060303" pitchFamily="34" charset="0"/>
                  <a:cs typeface="+mn-cs"/>
                </a:rPr>
                <a:t>PRELIMINARY</a:t>
              </a:r>
            </a:p>
          </p:txBody>
        </p:sp>
        <p:cxnSp>
          <p:nvCxnSpPr>
            <p:cNvPr id="1066" name="AutoShape 31"/>
            <p:cNvCxnSpPr>
              <a:cxnSpLocks noChangeShapeType="1"/>
              <a:stCxn id="1065" idx="2"/>
              <a:endCxn id="1065" idx="4"/>
            </p:cNvCxnSpPr>
            <p:nvPr/>
          </p:nvCxnSpPr>
          <p:spPr bwMode="auto">
            <a:xfrm>
              <a:off x="7820529" y="285750"/>
              <a:ext cx="0" cy="21268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7" name="AutoShape 32"/>
            <p:cNvCxnSpPr>
              <a:cxnSpLocks noChangeShapeType="1"/>
              <a:stCxn id="1065" idx="4"/>
              <a:endCxn id="1065" idx="6"/>
            </p:cNvCxnSpPr>
            <p:nvPr/>
          </p:nvCxnSpPr>
          <p:spPr bwMode="auto">
            <a:xfrm>
              <a:off x="7820529" y="498433"/>
              <a:ext cx="92024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36" name="LegendMoons" hidden="1"/>
          <p:cNvGrpSpPr>
            <a:grpSpLocks/>
          </p:cNvGrpSpPr>
          <p:nvPr/>
        </p:nvGrpSpPr>
        <p:grpSpPr bwMode="auto">
          <a:xfrm>
            <a:off x="7816454" y="322660"/>
            <a:ext cx="828018" cy="1307306"/>
            <a:chOff x="6655594" y="273840"/>
            <a:chExt cx="827535" cy="1306516"/>
          </a:xfrm>
        </p:grpSpPr>
        <p:grpSp>
          <p:nvGrpSpPr>
            <p:cNvPr id="104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72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73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70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71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4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8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69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4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104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66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67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  <p:sp>
          <p:nvSpPr>
            <p:cNvPr id="4" name="Legend1"/>
            <p:cNvSpPr>
              <a:spLocks noChangeArrowheads="1"/>
            </p:cNvSpPr>
            <p:nvPr/>
          </p:nvSpPr>
          <p:spPr bwMode="auto">
            <a:xfrm>
              <a:off x="6976875" y="286929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0" name="Legend2"/>
            <p:cNvSpPr>
              <a:spLocks noChangeArrowheads="1"/>
            </p:cNvSpPr>
            <p:nvPr/>
          </p:nvSpPr>
          <p:spPr bwMode="auto">
            <a:xfrm>
              <a:off x="6976875" y="560607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1" name="Legend3"/>
            <p:cNvSpPr>
              <a:spLocks noChangeArrowheads="1"/>
            </p:cNvSpPr>
            <p:nvPr/>
          </p:nvSpPr>
          <p:spPr bwMode="auto">
            <a:xfrm>
              <a:off x="6976875" y="835475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2" name="Legend4"/>
            <p:cNvSpPr>
              <a:spLocks noChangeArrowheads="1"/>
            </p:cNvSpPr>
            <p:nvPr/>
          </p:nvSpPr>
          <p:spPr bwMode="auto">
            <a:xfrm>
              <a:off x="6976875" y="1107963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sp>
          <p:nvSpPr>
            <p:cNvPr id="1053" name="Legend5"/>
            <p:cNvSpPr>
              <a:spLocks noChangeArrowheads="1"/>
            </p:cNvSpPr>
            <p:nvPr/>
          </p:nvSpPr>
          <p:spPr bwMode="auto">
            <a:xfrm>
              <a:off x="6976875" y="1384021"/>
              <a:ext cx="506254" cy="184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 smtClean="0">
                  <a:solidFill>
                    <a:srgbClr val="124191"/>
                  </a:solidFill>
                  <a:latin typeface="Nokia Pure Text Light" panose="020B0304040602060303" pitchFamily="34" charset="0"/>
                  <a:cs typeface="+mn-cs"/>
                </a:rPr>
                <a:t>Legend</a:t>
              </a:r>
            </a:p>
          </p:txBody>
        </p:sp>
        <p:grpSp>
          <p:nvGrpSpPr>
            <p:cNvPr id="105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1037" name="McK Moon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872413" y="360760"/>
            <a:ext cx="209550" cy="209550"/>
            <a:chOff x="1600" y="1600"/>
            <a:chExt cx="160" cy="160"/>
          </a:xfrm>
        </p:grpSpPr>
        <p:sp>
          <p:nvSpPr>
            <p:cNvPr id="75" name="Oval 9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  <p:sp>
          <p:nvSpPr>
            <p:cNvPr id="76" name="Arc 9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600">
                <a:solidFill>
                  <a:srgbClr val="124191"/>
                </a:solidFill>
                <a:ea typeface="ＭＳ Ｐゴシック"/>
                <a:cs typeface="+mn-cs"/>
              </a:endParaRPr>
            </a:p>
          </p:txBody>
        </p:sp>
      </p:grpSp>
      <p:pic>
        <p:nvPicPr>
          <p:cNvPr id="1038" name="Picture 61" descr="Nokia_brandmark_logo_blue_vector_RGB.emf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837885" y="4762500"/>
            <a:ext cx="105846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62" descr="http://www.iems.pt/images/parceiros/alcatel-lucent.png"/>
          <p:cNvPicPr>
            <a:picLocks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6323" y="4735117"/>
            <a:ext cx="954881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 userDrawn="1"/>
        </p:nvSpPr>
        <p:spPr bwMode="auto">
          <a:xfrm>
            <a:off x="417910" y="4755357"/>
            <a:ext cx="5337572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GB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Internal use only</a:t>
            </a:r>
          </a:p>
        </p:txBody>
      </p:sp>
      <p:sp>
        <p:nvSpPr>
          <p:cNvPr id="79" name="TextBox 78"/>
          <p:cNvSpPr txBox="1"/>
          <p:nvPr userDrawn="1"/>
        </p:nvSpPr>
        <p:spPr bwMode="auto">
          <a:xfrm>
            <a:off x="417909" y="4894660"/>
            <a:ext cx="8567738" cy="24622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00" eaLnBrk="0" hangingPunct="0"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800" dirty="0" err="1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ies</a:t>
            </a:r>
            <a:r>
              <a:rPr lang="en-US" sz="800" dirty="0">
                <a:solidFill>
                  <a:srgbClr val="124191"/>
                </a:solidFill>
                <a:latin typeface="Nokia Pure Text Light"/>
                <a:ea typeface="ＭＳ Ｐゴシック"/>
                <a:cs typeface="Arial" charset="0"/>
              </a:rPr>
              <a:t> where applicable and subject to necessary legal procedures and approvals.</a:t>
            </a:r>
          </a:p>
        </p:txBody>
      </p:sp>
      <p:sp>
        <p:nvSpPr>
          <p:cNvPr id="80" name="Slide Number"/>
          <p:cNvSpPr txBox="1">
            <a:spLocks/>
          </p:cNvSpPr>
          <p:nvPr userDrawn="1"/>
        </p:nvSpPr>
        <p:spPr bwMode="auto">
          <a:xfrm>
            <a:off x="417910" y="4628034"/>
            <a:ext cx="110608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defRPr/>
            </a:pPr>
            <a:fld id="{6C904D8E-1963-46C3-ABBD-D2932AE9D2B5}" type="slidenum">
              <a:rPr lang="en-GB" altLang="en-US" sz="750" smtClean="0">
                <a:solidFill>
                  <a:srgbClr val="124191"/>
                </a:solidFill>
                <a:latin typeface="Nokia Pure Text Light" panose="020B0304040602060303" pitchFamily="34" charset="0"/>
                <a:cs typeface="+mn-cs"/>
              </a:rPr>
              <a:pPr defTabSz="685800">
                <a:defRPr/>
              </a:pPr>
              <a:t>‹#›</a:t>
            </a:fld>
            <a:endParaRPr lang="en-GB" altLang="en-US" sz="750" smtClean="0">
              <a:solidFill>
                <a:srgbClr val="124191"/>
              </a:solidFill>
              <a:latin typeface="Nokia Pure Text Light" panose="020B03040406020603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51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894160" rtl="0" eaLnBrk="0" fontAlgn="base" hangingPunct="0">
        <a:spcBef>
          <a:spcPct val="0"/>
        </a:spcBef>
        <a:spcAft>
          <a:spcPct val="0"/>
        </a:spcAft>
        <a:tabLst>
          <a:tab pos="269081" algn="l"/>
        </a:tabLst>
        <a:defRPr b="1">
          <a:solidFill>
            <a:schemeClr val="accent2"/>
          </a:solidFill>
          <a:latin typeface="Nokia Pure Headline Light" panose="020B0304040602060303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189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378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566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754" algn="l" defTabSz="8953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2881" indent="-191691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6010" indent="-260747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3172" indent="-154781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8904" indent="-129779" algn="l" defTabSz="89416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5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789" indent="-130172" algn="l" defTabSz="8953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rgbClr val="001135"/>
                </a:solidFill>
                <a:latin typeface="Nokia Pure Text Light"/>
                <a:cs typeface="Arial" charset="0"/>
              </a:rPr>
              <a:t>© Nokia 2016</a:t>
            </a:r>
            <a:endParaRPr lang="en-GB" sz="800" dirty="0">
              <a:solidFill>
                <a:srgbClr val="001135"/>
              </a:solidFill>
              <a:latin typeface="Nokia Pure Text Light"/>
              <a:cs typeface="Arial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13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988"/>
            <a:ext cx="83089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0" y="4816475"/>
            <a:ext cx="144463" cy="1222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>
              <a:defRPr/>
            </a:pPr>
            <a:fld id="{2B3277D1-2A8E-4781-A12F-F1EE2D0D3902}" type="slidenum">
              <a:rPr lang="en-GB" altLang="en-US" sz="800" smtClean="0">
                <a:solidFill>
                  <a:srgbClr val="001135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pPr defTabSz="914400" eaLnBrk="1" hangingPunct="1">
                <a:defRPr/>
              </a:pPr>
              <a:t>‹#›</a:t>
            </a:fld>
            <a:endParaRPr lang="en-GB" altLang="en-US" sz="1000" smtClean="0">
              <a:solidFill>
                <a:srgbClr val="001135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28" name="TextBox 37"/>
          <p:cNvSpPr txBox="1">
            <a:spLocks noChangeArrowheads="1"/>
          </p:cNvSpPr>
          <p:nvPr/>
        </p:nvSpPr>
        <p:spPr bwMode="auto">
          <a:xfrm>
            <a:off x="657225" y="4816475"/>
            <a:ext cx="18002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altLang="en-US" sz="800" smtClean="0">
                <a:solidFill>
                  <a:srgbClr val="001135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400" y="4816475"/>
            <a:ext cx="2581275" cy="1222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hangingPunct="1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1135"/>
                </a:solidFill>
              </a:rPr>
              <a:t>&lt;Change information classification in footer&gt;</a:t>
            </a:r>
          </a:p>
        </p:txBody>
      </p:sp>
      <p:pic>
        <p:nvPicPr>
          <p:cNvPr id="1030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4805363"/>
            <a:ext cx="6905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127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96333" y="1077433"/>
            <a:ext cx="8365067" cy="1642494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NPO Network Planning &amp; Optimization</a:t>
            </a:r>
          </a:p>
          <a:p>
            <a:pPr eaLnBrk="1" hangingPunct="1"/>
            <a:r>
              <a:rPr lang="en-US" sz="3200" b="1" dirty="0" smtClean="0"/>
              <a:t>Competence Center Leader</a:t>
            </a:r>
          </a:p>
          <a:p>
            <a:pPr eaLnBrk="1" hangingPunct="1"/>
            <a:r>
              <a:rPr lang="en-US" sz="3200" b="1" dirty="0" smtClean="0"/>
              <a:t>Operations Support Center</a:t>
            </a:r>
          </a:p>
          <a:p>
            <a:pPr eaLnBrk="1" hangingPunct="1"/>
            <a:endParaRPr lang="en-US" sz="3200" b="1" dirty="0" smtClean="0"/>
          </a:p>
          <a:p>
            <a:pPr eaLnBrk="1" hangingPunct="1"/>
            <a:r>
              <a:rPr lang="en-US" sz="2400" b="1" dirty="0" smtClean="0"/>
              <a:t>2016 Competence Assessment Summary</a:t>
            </a:r>
          </a:p>
          <a:p>
            <a:pPr eaLnBrk="1" hangingPunct="1"/>
            <a:r>
              <a:rPr lang="en-US" sz="2400" b="1" dirty="0" smtClean="0"/>
              <a:t>05/23/2016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Actual Headcount vs Completed Assessment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4312" y="829168"/>
            <a:ext cx="5796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100% of team completed the Competence Assessment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08213" y="2385219"/>
          <a:ext cx="4648199" cy="714375"/>
        </p:xfrm>
        <a:graphic>
          <a:graphicData uri="http://schemas.openxmlformats.org/drawingml/2006/table">
            <a:tbl>
              <a:tblPr firstRow="1"/>
              <a:tblGrid>
                <a:gridCol w="2157753"/>
                <a:gridCol w="865002"/>
                <a:gridCol w="1625444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Nokia Pure Text Light" panose="020B0304040602060303" pitchFamily="34" charset="0"/>
                        </a:rPr>
                        <a:t>CCL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kia Pure Text Light" panose="020B0304040602060303" pitchFamily="34" charset="0"/>
                        </a:rPr>
                        <a:t>Actual 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Nokia Pure Text Light" panose="020B0304040602060303" pitchFamily="34" charset="0"/>
                        </a:rPr>
                        <a:t>Completed Assessment 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419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124191"/>
                          </a:solidFill>
                          <a:effectLst/>
                          <a:latin typeface="Nokia Pure Text Light" panose="020B0304040602060303" pitchFamily="34" charset="0"/>
                        </a:rPr>
                        <a:t>Cengiz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124191"/>
                          </a:solidFill>
                          <a:effectLst/>
                          <a:latin typeface="Nokia Pure Text Light" panose="020B03040406020603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124191"/>
                          </a:solidFill>
                          <a:effectLst/>
                          <a:latin typeface="Nokia Pure Text Light" panose="020B03040406020603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124191"/>
                          </a:solidFill>
                          <a:effectLst/>
                          <a:latin typeface="Nokia Pure Text Light" panose="020B0304040602060303" pitchFamily="34" charset="0"/>
                        </a:rPr>
                        <a:t>Total HC in Competence Tracker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124191"/>
                          </a:solidFill>
                          <a:effectLst/>
                          <a:latin typeface="Nokia Pure Text Light" panose="020B03040406020603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81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22" y="2176505"/>
            <a:ext cx="2262173" cy="1372486"/>
          </a:xfrm>
          <a:prstGeom prst="rect">
            <a:avLst/>
          </a:prstGeom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Nokia Competence Overview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7557" y="3763487"/>
            <a:ext cx="1572638" cy="110799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124192"/>
                </a:solidFill>
              </a:rPr>
              <a:t>Competence Level:</a:t>
            </a:r>
          </a:p>
          <a:p>
            <a:r>
              <a:rPr lang="en-US" sz="1100" dirty="0" smtClean="0">
                <a:solidFill>
                  <a:srgbClr val="124192"/>
                </a:solidFill>
              </a:rPr>
              <a:t>Level </a:t>
            </a:r>
            <a:r>
              <a:rPr lang="en-US" sz="1100" dirty="0">
                <a:solidFill>
                  <a:srgbClr val="124192"/>
                </a:solidFill>
              </a:rPr>
              <a:t>5 - World Class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4 - Advance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3 - Intermediate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2 - Basic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1 - Initial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" y="591367"/>
            <a:ext cx="2266781" cy="1375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800" y="591367"/>
            <a:ext cx="2266781" cy="13752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480" y="591367"/>
            <a:ext cx="2259133" cy="13706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20" y="2176505"/>
            <a:ext cx="2264507" cy="137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801" y="2176505"/>
            <a:ext cx="2261466" cy="13739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800" y="3746631"/>
            <a:ext cx="2258568" cy="13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66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ALU Competence Overview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" y="591038"/>
            <a:ext cx="2267712" cy="1383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45" y="591038"/>
            <a:ext cx="2267712" cy="1381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20" y="2286101"/>
            <a:ext cx="2267712" cy="138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845" y="2284236"/>
            <a:ext cx="2267712" cy="1381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782" y="591037"/>
            <a:ext cx="2267712" cy="13814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447557" y="3763487"/>
            <a:ext cx="1572638" cy="110799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124192"/>
                </a:solidFill>
              </a:rPr>
              <a:t>Competence Level:</a:t>
            </a:r>
          </a:p>
          <a:p>
            <a:r>
              <a:rPr lang="en-US" sz="1100" dirty="0" smtClean="0">
                <a:solidFill>
                  <a:srgbClr val="124192"/>
                </a:solidFill>
              </a:rPr>
              <a:t>Level </a:t>
            </a:r>
            <a:r>
              <a:rPr lang="en-US" sz="1100" dirty="0">
                <a:solidFill>
                  <a:srgbClr val="124192"/>
                </a:solidFill>
              </a:rPr>
              <a:t>5 - World Class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4 - Advance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3 - Intermediate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2 - Basic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1 - Initial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760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Multi-Vendor Competence Overview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47557" y="3763487"/>
            <a:ext cx="1572638" cy="110799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124192"/>
                </a:solidFill>
              </a:rPr>
              <a:t>Competence Level:</a:t>
            </a:r>
          </a:p>
          <a:p>
            <a:r>
              <a:rPr lang="en-US" sz="1100" dirty="0" smtClean="0">
                <a:solidFill>
                  <a:srgbClr val="124192"/>
                </a:solidFill>
              </a:rPr>
              <a:t>Level </a:t>
            </a:r>
            <a:r>
              <a:rPr lang="en-US" sz="1100" dirty="0">
                <a:solidFill>
                  <a:srgbClr val="124192"/>
                </a:solidFill>
              </a:rPr>
              <a:t>5 - World Class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4 - Advance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3 - Intermediate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2 - Basic</a:t>
            </a:r>
          </a:p>
          <a:p>
            <a:r>
              <a:rPr lang="en-US" sz="1100" dirty="0">
                <a:solidFill>
                  <a:srgbClr val="124192"/>
                </a:solidFill>
              </a:rPr>
              <a:t>Level 1 - Initial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" y="584386"/>
            <a:ext cx="2267712" cy="1383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98" y="591038"/>
            <a:ext cx="2267712" cy="1381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6" y="591366"/>
            <a:ext cx="2267712" cy="1383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0" y="2206057"/>
            <a:ext cx="2267712" cy="1381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998" y="2206386"/>
            <a:ext cx="2267712" cy="1381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76" y="2206057"/>
            <a:ext cx="2267712" cy="1385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7998" y="3704385"/>
            <a:ext cx="2267712" cy="13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2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Competence Breakdown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" y="844550"/>
            <a:ext cx="8513522" cy="136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1" y="2482363"/>
            <a:ext cx="8513522" cy="16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77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Multivendor Competence Overview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9" y="921144"/>
            <a:ext cx="8229601" cy="20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19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Certification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1" y="983809"/>
            <a:ext cx="4531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Total Headcount is 53.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Total of 21 (40%) are NCSA LTE Certified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Total </a:t>
            </a:r>
            <a:r>
              <a:rPr lang="en-US" sz="1600" dirty="0"/>
              <a:t>of 6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11%) </a:t>
            </a:r>
            <a:r>
              <a:rPr lang="en-US" sz="1600" dirty="0"/>
              <a:t>are NCSS LTE Certified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Total of 0 (0%) are NCSP LTE Certified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Total of 1 (1.8%) are PMP Certified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19" y="591038"/>
            <a:ext cx="4538413" cy="1725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" y="2709197"/>
            <a:ext cx="8444200" cy="13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61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Nokia Master Whit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Nokia Theme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CORP">
      <a:majorFont>
        <a:latin typeface="Nokia Pure Headline Extra Bold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 Theme" id="{7BBA4CB7-B0B3-40DD-9DEE-5360172A9119}" vid="{AC4D3167-6DA2-426F-9E51-59BAE988AF57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6AA74208-B53C-4696-ADC1-7541119D5A96}"/>
    </a:ext>
  </a:extLst>
</a:theme>
</file>

<file path=ppt/theme/theme5.xml><?xml version="1.0" encoding="utf-8"?>
<a:theme xmlns:a="http://schemas.openxmlformats.org/drawingml/2006/main" name="2_New McK Nokia_CF_NSE060">
  <a:themeElements>
    <a:clrScheme name="Current">
      <a:dk1>
        <a:srgbClr val="124191"/>
      </a:dk1>
      <a:lt1>
        <a:srgbClr val="FFFFFF"/>
      </a:lt1>
      <a:dk2>
        <a:srgbClr val="124191"/>
      </a:dk2>
      <a:lt2>
        <a:srgbClr val="FFFFFF"/>
      </a:lt2>
      <a:accent1>
        <a:srgbClr val="00C9FF"/>
      </a:accent1>
      <a:accent2>
        <a:srgbClr val="124191"/>
      </a:accent2>
      <a:accent3>
        <a:srgbClr val="68717A"/>
      </a:accent3>
      <a:accent4>
        <a:srgbClr val="A8BBC0"/>
      </a:accent4>
      <a:accent5>
        <a:srgbClr val="FF6600"/>
      </a:accent5>
      <a:accent6>
        <a:srgbClr val="808080"/>
      </a:accent6>
      <a:hlink>
        <a:srgbClr val="68717A"/>
      </a:hlink>
      <a:folHlink>
        <a:srgbClr val="A8BBC0"/>
      </a:folHlink>
    </a:clrScheme>
    <a:fontScheme name="Custom 254">
      <a:majorFont>
        <a:latin typeface="Nokia Pure Headline Light"/>
        <a:ea typeface="ＭＳ Ｐゴシック"/>
        <a:cs typeface=""/>
      </a:majorFont>
      <a:minorFont>
        <a:latin typeface="Nokia Pure Text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w McK Nokia_CF_NSE060 1">
        <a:dk1>
          <a:srgbClr val="124191"/>
        </a:dk1>
        <a:lt1>
          <a:srgbClr val="FFFFFF"/>
        </a:lt1>
        <a:dk2>
          <a:srgbClr val="124191"/>
        </a:dk2>
        <a:lt2>
          <a:srgbClr val="FFFFFF"/>
        </a:lt2>
        <a:accent1>
          <a:srgbClr val="00C9FF"/>
        </a:accent1>
        <a:accent2>
          <a:srgbClr val="124191"/>
        </a:accent2>
        <a:accent3>
          <a:srgbClr val="FFFFFF"/>
        </a:accent3>
        <a:accent4>
          <a:srgbClr val="0E367B"/>
        </a:accent4>
        <a:accent5>
          <a:srgbClr val="AAE1FF"/>
        </a:accent5>
        <a:accent6>
          <a:srgbClr val="0F3A83"/>
        </a:accent6>
        <a:hlink>
          <a:srgbClr val="68717A"/>
        </a:hlink>
        <a:folHlink>
          <a:srgbClr val="A8BB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New McK Nokia_CF_NSE060">
  <a:themeElements>
    <a:clrScheme name="Current">
      <a:dk1>
        <a:srgbClr val="124191"/>
      </a:dk1>
      <a:lt1>
        <a:srgbClr val="FFFFFF"/>
      </a:lt1>
      <a:dk2>
        <a:srgbClr val="124191"/>
      </a:dk2>
      <a:lt2>
        <a:srgbClr val="FFFFFF"/>
      </a:lt2>
      <a:accent1>
        <a:srgbClr val="00C9FF"/>
      </a:accent1>
      <a:accent2>
        <a:srgbClr val="124191"/>
      </a:accent2>
      <a:accent3>
        <a:srgbClr val="68717A"/>
      </a:accent3>
      <a:accent4>
        <a:srgbClr val="A8BBC0"/>
      </a:accent4>
      <a:accent5>
        <a:srgbClr val="FF6600"/>
      </a:accent5>
      <a:accent6>
        <a:srgbClr val="808080"/>
      </a:accent6>
      <a:hlink>
        <a:srgbClr val="68717A"/>
      </a:hlink>
      <a:folHlink>
        <a:srgbClr val="A8BBC0"/>
      </a:folHlink>
    </a:clrScheme>
    <a:fontScheme name="Custom 254">
      <a:majorFont>
        <a:latin typeface="Nokia Pure Headline Light"/>
        <a:ea typeface="ＭＳ Ｐゴシック"/>
        <a:cs typeface=""/>
      </a:majorFont>
      <a:minorFont>
        <a:latin typeface="Nokia Pure Text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w McK Nokia_CF_NSE060 1">
        <a:dk1>
          <a:srgbClr val="124191"/>
        </a:dk1>
        <a:lt1>
          <a:srgbClr val="FFFFFF"/>
        </a:lt1>
        <a:dk2>
          <a:srgbClr val="124191"/>
        </a:dk2>
        <a:lt2>
          <a:srgbClr val="FFFFFF"/>
        </a:lt2>
        <a:accent1>
          <a:srgbClr val="00C9FF"/>
        </a:accent1>
        <a:accent2>
          <a:srgbClr val="124191"/>
        </a:accent2>
        <a:accent3>
          <a:srgbClr val="FFFFFF"/>
        </a:accent3>
        <a:accent4>
          <a:srgbClr val="0E367B"/>
        </a:accent4>
        <a:accent5>
          <a:srgbClr val="AAE1FF"/>
        </a:accent5>
        <a:accent6>
          <a:srgbClr val="0F3A83"/>
        </a:accent6>
        <a:hlink>
          <a:srgbClr val="68717A"/>
        </a:hlink>
        <a:folHlink>
          <a:srgbClr val="A8BB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New McK Nokia_CF_NSE060">
  <a:themeElements>
    <a:clrScheme name="Current">
      <a:dk1>
        <a:srgbClr val="124191"/>
      </a:dk1>
      <a:lt1>
        <a:srgbClr val="FFFFFF"/>
      </a:lt1>
      <a:dk2>
        <a:srgbClr val="124191"/>
      </a:dk2>
      <a:lt2>
        <a:srgbClr val="FFFFFF"/>
      </a:lt2>
      <a:accent1>
        <a:srgbClr val="00C9FF"/>
      </a:accent1>
      <a:accent2>
        <a:srgbClr val="124191"/>
      </a:accent2>
      <a:accent3>
        <a:srgbClr val="68717A"/>
      </a:accent3>
      <a:accent4>
        <a:srgbClr val="A8BBC0"/>
      </a:accent4>
      <a:accent5>
        <a:srgbClr val="FF6600"/>
      </a:accent5>
      <a:accent6>
        <a:srgbClr val="808080"/>
      </a:accent6>
      <a:hlink>
        <a:srgbClr val="68717A"/>
      </a:hlink>
      <a:folHlink>
        <a:srgbClr val="A8BBC0"/>
      </a:folHlink>
    </a:clrScheme>
    <a:fontScheme name="Custom 254">
      <a:majorFont>
        <a:latin typeface="Nokia Pure Headline Light"/>
        <a:ea typeface="ＭＳ Ｐゴシック"/>
        <a:cs typeface=""/>
      </a:majorFont>
      <a:minorFont>
        <a:latin typeface="Nokia Pure Text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w McK Nokia_CF_NSE060 1">
        <a:dk1>
          <a:srgbClr val="124191"/>
        </a:dk1>
        <a:lt1>
          <a:srgbClr val="FFFFFF"/>
        </a:lt1>
        <a:dk2>
          <a:srgbClr val="124191"/>
        </a:dk2>
        <a:lt2>
          <a:srgbClr val="FFFFFF"/>
        </a:lt2>
        <a:accent1>
          <a:srgbClr val="00C9FF"/>
        </a:accent1>
        <a:accent2>
          <a:srgbClr val="124191"/>
        </a:accent2>
        <a:accent3>
          <a:srgbClr val="FFFFFF"/>
        </a:accent3>
        <a:accent4>
          <a:srgbClr val="0E367B"/>
        </a:accent4>
        <a:accent5>
          <a:srgbClr val="AAE1FF"/>
        </a:accent5>
        <a:accent6>
          <a:srgbClr val="0F3A83"/>
        </a:accent6>
        <a:hlink>
          <a:srgbClr val="68717A"/>
        </a:hlink>
        <a:folHlink>
          <a:srgbClr val="A8BB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RP_PPT_Temp_Pure_V33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76213" indent="-176213"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90000" rIns="72000" bIns="46800" rtlCol="0">
        <a:spAutoFit/>
      </a:bodyPr>
      <a:lstStyle>
        <a:defPPr marL="171450" marR="0" indent="-17145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2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ORP_PPT_Temp_Pure_V31" id="{A6AED3E7-0C72-484F-A9C8-9CB8C2240EAA}" vid="{97293067-8DDD-4C54-9501-D657FA91D62D}"/>
    </a:ext>
  </a:extLst>
</a:theme>
</file>

<file path=ppt/theme/theme9.xml><?xml version="1.0" encoding="utf-8"?>
<a:theme xmlns:a="http://schemas.openxmlformats.org/drawingml/2006/main" name="1_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6AA74208-B53C-4696-ADC1-7541119D5A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Guidelines v27 Correct logo size and position</Template>
  <TotalTime>0</TotalTime>
  <Words>182</Words>
  <Application>Microsoft Office PowerPoint</Application>
  <PresentationFormat>On-screen Show (16:9)</PresentationFormat>
  <Paragraphs>47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Nokia Master White Background</vt:lpstr>
      <vt:lpstr>Nokia Master Blue Background</vt:lpstr>
      <vt:lpstr>1_Nokia Master Blue Background</vt:lpstr>
      <vt:lpstr>Nokia_Pure_PPT_CORP_V2</vt:lpstr>
      <vt:lpstr>2_New McK Nokia_CF_NSE060</vt:lpstr>
      <vt:lpstr>New McK Nokia_CF_NSE060</vt:lpstr>
      <vt:lpstr>1_New McK Nokia_CF_NSE060</vt:lpstr>
      <vt:lpstr>CORP_PPT_Temp_Pure_V33</vt:lpstr>
      <vt:lpstr>1_Nokia_Pure_PPT_CORP_V2</vt:lpstr>
      <vt:lpstr>Nokia Theme</vt:lpstr>
      <vt:lpstr>think-cell Slide</vt:lpstr>
      <vt:lpstr>Slide 1</vt:lpstr>
      <vt:lpstr>Actual Headcount vs Completed Assessment</vt:lpstr>
      <vt:lpstr>Nokia Competence Overview</vt:lpstr>
      <vt:lpstr>ALU Competence Overview</vt:lpstr>
      <vt:lpstr>Multi-Vendor Competence Overview</vt:lpstr>
      <vt:lpstr>Competence Breakdown</vt:lpstr>
      <vt:lpstr>Multivendor Competence Overview</vt:lpstr>
      <vt:lpstr>Certification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2014-02-20T12:44:48Z</dcterms:created>
  <dcterms:modified xsi:type="dcterms:W3CDTF">2016-06-02T04:30:19Z</dcterms:modified>
</cp:coreProperties>
</file>