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5B2F-5F31-4D66-BF91-5EDE323D52F0}" type="datetimeFigureOut">
              <a:rPr lang="ru-RU" smtClean="0"/>
              <a:pPr/>
              <a:t>18.11.2017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57DA-1B6C-46CC-A245-557DFC74F6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5B2F-5F31-4D66-BF91-5EDE323D52F0}" type="datetimeFigureOut">
              <a:rPr lang="ru-RU" smtClean="0"/>
              <a:pPr/>
              <a:t>18.11.2017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57DA-1B6C-46CC-A245-557DFC74F6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5B2F-5F31-4D66-BF91-5EDE323D52F0}" type="datetimeFigureOut">
              <a:rPr lang="ru-RU" smtClean="0"/>
              <a:pPr/>
              <a:t>18.11.2017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57DA-1B6C-46CC-A245-557DFC74F6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5B2F-5F31-4D66-BF91-5EDE323D52F0}" type="datetimeFigureOut">
              <a:rPr lang="ru-RU" smtClean="0"/>
              <a:pPr/>
              <a:t>18.11.2017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57DA-1B6C-46CC-A245-557DFC74F6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5B2F-5F31-4D66-BF91-5EDE323D52F0}" type="datetimeFigureOut">
              <a:rPr lang="ru-RU" smtClean="0"/>
              <a:pPr/>
              <a:t>18.11.2017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57DA-1B6C-46CC-A245-557DFC74F6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5B2F-5F31-4D66-BF91-5EDE323D52F0}" type="datetimeFigureOut">
              <a:rPr lang="ru-RU" smtClean="0"/>
              <a:pPr/>
              <a:t>18.11.2017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57DA-1B6C-46CC-A245-557DFC74F6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5B2F-5F31-4D66-BF91-5EDE323D52F0}" type="datetimeFigureOut">
              <a:rPr lang="ru-RU" smtClean="0"/>
              <a:pPr/>
              <a:t>18.11.2017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57DA-1B6C-46CC-A245-557DFC74F6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5B2F-5F31-4D66-BF91-5EDE323D52F0}" type="datetimeFigureOut">
              <a:rPr lang="ru-RU" smtClean="0"/>
              <a:pPr/>
              <a:t>18.11.2017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57DA-1B6C-46CC-A245-557DFC74F6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5B2F-5F31-4D66-BF91-5EDE323D52F0}" type="datetimeFigureOut">
              <a:rPr lang="ru-RU" smtClean="0"/>
              <a:pPr/>
              <a:t>18.11.2017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57DA-1B6C-46CC-A245-557DFC74F6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5B2F-5F31-4D66-BF91-5EDE323D52F0}" type="datetimeFigureOut">
              <a:rPr lang="ru-RU" smtClean="0"/>
              <a:pPr/>
              <a:t>18.11.2017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57DA-1B6C-46CC-A245-557DFC74F6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5B2F-5F31-4D66-BF91-5EDE323D52F0}" type="datetimeFigureOut">
              <a:rPr lang="ru-RU" smtClean="0"/>
              <a:pPr/>
              <a:t>18.11.2017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57DA-1B6C-46CC-A245-557DFC74F6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35B2F-5F31-4D66-BF91-5EDE323D52F0}" type="datetimeFigureOut">
              <a:rPr lang="ru-RU" smtClean="0"/>
              <a:pPr/>
              <a:t>18.11.2017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557DA-1B6C-46CC-A245-557DFC74F65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Next\Downloads\vitalij_kozlovskij_-_nebachene_pobacheno_(zvukoff.ru).mp3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все на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світі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треба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пережити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кожен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фініш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по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суті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старт...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Ліна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Костенко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jaSXa2fyXg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2714620"/>
            <a:ext cx="5835664" cy="38936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vitalij_kozlovskij_-_nebachene_pobacheno_(zvukoff.ru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928662" y="5286388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med" advTm="879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285728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Де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любов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— там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темряви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немає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Ліна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Костенко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TIpLwQDZj8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428736"/>
            <a:ext cx="5715040" cy="5214950"/>
          </a:xfrm>
          <a:prstGeom prst="rect">
            <a:avLst/>
          </a:prstGeom>
        </p:spPr>
      </p:pic>
    </p:spTree>
  </p:cSld>
  <p:clrMapOvr>
    <a:masterClrMapping/>
  </p:clrMapOvr>
  <p:transition advTm="7269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50017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Душа </a:t>
            </a:r>
            <a:r>
              <a:rPr lang="ru-RU" sz="3100" dirty="0" err="1">
                <a:latin typeface="Times New Roman" pitchFamily="18" charset="0"/>
                <a:cs typeface="Times New Roman" pitchFamily="18" charset="0"/>
              </a:rPr>
              <a:t>летить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3100" dirty="0" err="1">
                <a:latin typeface="Times New Roman" pitchFamily="18" charset="0"/>
                <a:cs typeface="Times New Roman" pitchFamily="18" charset="0"/>
              </a:rPr>
              <a:t>дитинство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, як у </a:t>
            </a:r>
            <a:r>
              <a:rPr lang="ru-RU" sz="3100" dirty="0" err="1">
                <a:latin typeface="Times New Roman" pitchFamily="18" charset="0"/>
                <a:cs typeface="Times New Roman" pitchFamily="18" charset="0"/>
              </a:rPr>
              <a:t>вирій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100" dirty="0" err="1">
                <a:latin typeface="Times New Roman" pitchFamily="18" charset="0"/>
                <a:cs typeface="Times New Roman" pitchFamily="18" charset="0"/>
              </a:rPr>
              <a:t>бо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100" dirty="0" err="1">
                <a:latin typeface="Times New Roman" pitchFamily="18" charset="0"/>
                <a:cs typeface="Times New Roman" pitchFamily="18" charset="0"/>
              </a:rPr>
              <a:t>їй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3100" dirty="0" err="1">
                <a:latin typeface="Times New Roman" pitchFamily="18" charset="0"/>
                <a:cs typeface="Times New Roman" pitchFamily="18" charset="0"/>
              </a:rPr>
              <a:t>світі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 тепло </a:t>
            </a:r>
            <a:r>
              <a:rPr lang="ru-RU" sz="3100" dirty="0" err="1">
                <a:latin typeface="Times New Roman" pitchFamily="18" charset="0"/>
                <a:cs typeface="Times New Roman" pitchFamily="18" charset="0"/>
              </a:rPr>
              <a:t>тільки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 там. </a:t>
            </a:r>
            <a:br>
              <a:rPr lang="ru-RU" sz="3100" dirty="0">
                <a:latin typeface="Times New Roman" pitchFamily="18" charset="0"/>
                <a:cs typeface="Times New Roman" pitchFamily="18" charset="0"/>
              </a:rPr>
            </a:br>
            <a:r>
              <a:rPr lang="ru-RU" sz="3100" dirty="0" err="1">
                <a:latin typeface="Times New Roman" pitchFamily="18" charset="0"/>
                <a:cs typeface="Times New Roman" pitchFamily="18" charset="0"/>
              </a:rPr>
              <a:t>Ліна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 Костенко</a:t>
            </a:r>
            <a:br>
              <a:rPr lang="ru-RU" sz="3100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rnB4Fd4MOp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2500306"/>
            <a:ext cx="4572032" cy="4172210"/>
          </a:xfrm>
          <a:prstGeom prst="rect">
            <a:avLst/>
          </a:prstGeom>
        </p:spPr>
      </p:pic>
    </p:spTree>
  </p:cSld>
  <p:clrMapOvr>
    <a:masterClrMapping/>
  </p:clrMapOvr>
  <p:transition advTm="1014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7224" y="357166"/>
            <a:ext cx="7772400" cy="1470025"/>
          </a:xfrm>
        </p:spPr>
        <p:txBody>
          <a:bodyPr>
            <a:noAutofit/>
          </a:bodyPr>
          <a:lstStyle/>
          <a:p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Життя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теж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посекундна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тарифікація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Доводиться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платити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кожну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секунду. 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Ліна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Костенко, "Записки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українського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самашедшого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oHj9uBrDKo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2000240"/>
            <a:ext cx="7000892" cy="46654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advTm="10608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1000108"/>
            <a:ext cx="7772400" cy="1470025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Маю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тільки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небо над собою, маю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тільки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душу при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собі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Ліна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Костенко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Sk-mj96OD3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2421694"/>
            <a:ext cx="5572164" cy="41791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advTm="10842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500042"/>
            <a:ext cx="7772400" cy="1470025"/>
          </a:xfrm>
        </p:spPr>
        <p:txBody>
          <a:bodyPr>
            <a:noAutofit/>
          </a:bodyPr>
          <a:lstStyle/>
          <a:p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Кохай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бо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час тебе не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жде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Він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забирає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твої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дні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ночі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Кохай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до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поки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тіло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спрагле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молоде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бо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старості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кохають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тільки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очі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Ліна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Костенко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0mcT67ul5Y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2428868"/>
            <a:ext cx="6238892" cy="41592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advTm="10639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714356"/>
            <a:ext cx="7772400" cy="1470025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І в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дитинство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ніби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теплі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краї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летить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душа,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їй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там тепло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завжди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Ліна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Костенко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56-fiYJqoP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2285992"/>
            <a:ext cx="5250532" cy="4204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advTm="908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3042" y="357166"/>
            <a:ext cx="58579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Життя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пройде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немов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вода,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відцвіте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немов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вишнева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гілка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... В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житті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одна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помилка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— не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біда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Біда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коли усе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життя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помилка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!</a:t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              ©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Ліна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Костенко</a:t>
            </a:r>
          </a:p>
        </p:txBody>
      </p:sp>
      <p:pic>
        <p:nvPicPr>
          <p:cNvPr id="3" name="Рисунок 2" descr="1ZJpqywV0S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2643182"/>
            <a:ext cx="6000760" cy="39989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advTm="15054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642918"/>
            <a:ext cx="7772400" cy="1470025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Ох, не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повчайте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молодих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! Нехай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побудуть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молодими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Ліна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Костенко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_Ouv_xzHY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2285992"/>
            <a:ext cx="6100448" cy="38885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advTm="21824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k7o4Xve60bQ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advTm="901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>
            <a:noAutofit/>
          </a:bodyPr>
          <a:lstStyle/>
          <a:p>
            <a:r>
              <a:rPr lang="ru-RU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Якби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я знала, </a:t>
            </a:r>
            <a:r>
              <a:rPr lang="ru-RU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то </a:t>
            </a:r>
            <a:r>
              <a:rPr lang="ru-RU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щастя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Я б </a:t>
            </a:r>
            <a:r>
              <a:rPr lang="ru-RU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зупинила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оту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мить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Ліна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Костенко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596d2-linakostenk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2285992"/>
            <a:ext cx="5865854" cy="4280488"/>
          </a:xfrm>
          <a:prstGeom prst="rect">
            <a:avLst/>
          </a:prstGeom>
        </p:spPr>
      </p:pic>
    </p:spTree>
  </p:cSld>
  <p:clrMapOvr>
    <a:masterClrMapping/>
  </p:clrMapOvr>
  <p:transition advTm="836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642918"/>
            <a:ext cx="7772400" cy="1470025"/>
          </a:xfrm>
        </p:spPr>
        <p:txBody>
          <a:bodyPr>
            <a:noAutofit/>
          </a:bodyPr>
          <a:lstStyle/>
          <a:p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Жінка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— як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музика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її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любити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навіть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дуже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розуміючи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Ліна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Костенко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yPurouq1YH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2357430"/>
            <a:ext cx="4114809" cy="41148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advTm="936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/>
              <a:t>Люблю запах </a:t>
            </a:r>
            <a:r>
              <a:rPr lang="ru-RU" dirty="0" err="1"/>
              <a:t>повітря</a:t>
            </a:r>
            <a:r>
              <a:rPr lang="ru-RU" dirty="0"/>
              <a:t> </a:t>
            </a:r>
            <a:r>
              <a:rPr lang="ru-RU" dirty="0" err="1"/>
              <a:t>вночі</a:t>
            </a:r>
            <a:r>
              <a:rPr lang="ru-RU" dirty="0"/>
              <a:t>. </a:t>
            </a:r>
            <a:r>
              <a:rPr lang="ru-RU" dirty="0" err="1"/>
              <a:t>Відкриваєш</a:t>
            </a:r>
            <a:r>
              <a:rPr lang="ru-RU" dirty="0"/>
              <a:t> </a:t>
            </a:r>
            <a:r>
              <a:rPr lang="ru-RU" dirty="0" err="1"/>
              <a:t>вікно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дихаєш</a:t>
            </a:r>
            <a:r>
              <a:rPr lang="ru-RU" dirty="0"/>
              <a:t>. Людей </a:t>
            </a:r>
            <a:r>
              <a:rPr lang="ru-RU" dirty="0" err="1"/>
              <a:t>немає</a:t>
            </a:r>
            <a:r>
              <a:rPr lang="ru-RU" dirty="0"/>
              <a:t>, </a:t>
            </a:r>
            <a:r>
              <a:rPr lang="ru-RU" dirty="0" err="1"/>
              <a:t>тиша</a:t>
            </a:r>
            <a:r>
              <a:rPr lang="ru-RU" dirty="0"/>
              <a:t>, </a:t>
            </a:r>
            <a:r>
              <a:rPr lang="ru-RU" dirty="0" err="1"/>
              <a:t>спокій</a:t>
            </a:r>
            <a:r>
              <a:rPr lang="ru-RU" dirty="0"/>
              <a:t>. 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 descr="h8r0R25zYV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2143116"/>
            <a:ext cx="6572264" cy="4379798"/>
          </a:xfrm>
          <a:prstGeom prst="rect">
            <a:avLst/>
          </a:prstGeom>
        </p:spPr>
      </p:pic>
    </p:spTree>
  </p:cSld>
  <p:clrMapOvr>
    <a:masterClrMapping/>
  </p:clrMapOvr>
  <p:transition advTm="1068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Безмежно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жаль,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ніжність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вже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не в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моді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Ліна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Костенко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jm-puB7N2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857364"/>
            <a:ext cx="7000924" cy="4572032"/>
          </a:xfrm>
          <a:prstGeom prst="rect">
            <a:avLst/>
          </a:prstGeom>
        </p:spPr>
      </p:pic>
    </p:spTree>
  </p:cSld>
  <p:clrMapOvr>
    <a:masterClrMapping/>
  </p:clrMapOvr>
  <p:transition advTm="9719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714356"/>
            <a:ext cx="7772400" cy="1470025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Я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вибрала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Долю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собі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сама. 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І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мною не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станеться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– 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у мене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жодних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претензій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нема 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до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Долі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моєї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обраниці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©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Ліна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Костенко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YrjAKgHle7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2500306"/>
            <a:ext cx="6550044" cy="39799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advTm="1017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1000108"/>
            <a:ext cx="7772400" cy="1470025"/>
          </a:xfrm>
        </p:spPr>
        <p:txBody>
          <a:bodyPr>
            <a:noAutofit/>
          </a:bodyPr>
          <a:lstStyle/>
          <a:p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Розкажу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тобі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думку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таємну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дивний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здогад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мене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обпік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я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залишуся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серці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твоєму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сьогодні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завтра,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навік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©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Ліна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Костенко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fnj9nIFbB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855868"/>
            <a:ext cx="8786842" cy="40021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advTm="11529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Маю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тільки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небо над собою, маю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тільки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душу при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собі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Ліна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Костенко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YgeVC8GYlN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2214554"/>
            <a:ext cx="3098193" cy="46434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 descr="3JOwL59VqE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46992"/>
            <a:ext cx="3143272" cy="47110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advTm="10343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191</Words>
  <Application>Microsoft Office PowerPoint</Application>
  <PresentationFormat>Экран (4:3)</PresentationFormat>
  <Paragraphs>16</Paragraphs>
  <Slides>17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…і все на світі треба пережити і кожен фініш - це, по суті, старт...  Ліна Костенко</vt:lpstr>
      <vt:lpstr>Слайд 2</vt:lpstr>
      <vt:lpstr>Якби я знала, що то щастя, Я б зупинила оту мить. Ліна Костенко</vt:lpstr>
      <vt:lpstr>Жінка — як музика, її можна любити, навіть не дуже розуміючи.  Ліна Костенко</vt:lpstr>
      <vt:lpstr>Люблю запах повітря вночі. Відкриваєш вікно і дихаєш. Людей немає, тиша, спокій.  </vt:lpstr>
      <vt:lpstr>Безмежно жаль, що ніжність вже не в моді  Ліна Костенко</vt:lpstr>
      <vt:lpstr>Я вибрала Долю собі сама.  І що зі мною не станеться, –  у мене жодних претензій нема  до Долі – моєї обраниці. © Ліна Костенко</vt:lpstr>
      <vt:lpstr>Розкажу тобі думку таємну,  дивний здогад мене обпік:  я залишуся в серці твоєму  на сьогодні, на завтра, навік.  © Ліна Костенко</vt:lpstr>
      <vt:lpstr>Маю тільки небо над собою, маю тільки душу при собі. Ліна Костенко</vt:lpstr>
      <vt:lpstr>Де є любов — там темряви немає.   Ліна Костенко</vt:lpstr>
      <vt:lpstr>Душа летить в дитинство, як у вирій, бо їй на світі тепло тільки там.  Ліна Костенко  </vt:lpstr>
      <vt:lpstr>Життя – це теж посекундна тарифікація. Доводиться платити за кожну секунду.  Ліна Костенко, "Записки українського самашедшого"</vt:lpstr>
      <vt:lpstr>Маю тільки небо над собою, маю тільки душу при собі.  Ліна Костенко</vt:lpstr>
      <vt:lpstr>Кохай, бо час тебе не жде. Він  забирає твої дні і ночі. Кохай,  до поки тіло спрагле й молоде,  бо в старості, кохають тільки очі.   Ліна Костенко</vt:lpstr>
      <vt:lpstr>І в дитинство, ніби в теплі краї летить душа, їй там тепло завжди.  Ліна Костенко</vt:lpstr>
      <vt:lpstr>Слайд 16</vt:lpstr>
      <vt:lpstr>Ох, не повчайте молодих! Нехай побудуть молодими. Ліна Костенко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…і все на світі треба пережити і кожен фініш - це, по суті, старт...  Ліна Костенко</dc:title>
  <dc:creator>Next</dc:creator>
  <cp:lastModifiedBy>Next</cp:lastModifiedBy>
  <cp:revision>6</cp:revision>
  <dcterms:created xsi:type="dcterms:W3CDTF">2017-11-18T19:15:34Z</dcterms:created>
  <dcterms:modified xsi:type="dcterms:W3CDTF">2017-11-18T20:08:07Z</dcterms:modified>
</cp:coreProperties>
</file>