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2" r:id="rId5"/>
    <p:sldId id="257" r:id="rId6"/>
    <p:sldId id="258" r:id="rId7"/>
    <p:sldId id="260" r:id="rId8"/>
    <p:sldId id="263" r:id="rId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-91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ECFE-DB4E-40DC-BF4A-B1A83EF644D8}" type="datetimeFigureOut">
              <a:rPr lang="uk-UA" smtClean="0"/>
              <a:t>22.09.2020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FE9-A9FB-4025-8187-DD759239FDF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1576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ECFE-DB4E-40DC-BF4A-B1A83EF644D8}" type="datetimeFigureOut">
              <a:rPr lang="uk-UA" smtClean="0"/>
              <a:t>22.09.2020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FE9-A9FB-4025-8187-DD759239FDF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214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ECFE-DB4E-40DC-BF4A-B1A83EF644D8}" type="datetimeFigureOut">
              <a:rPr lang="uk-UA" smtClean="0"/>
              <a:t>22.09.2020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FE9-A9FB-4025-8187-DD759239FDF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162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ECFE-DB4E-40DC-BF4A-B1A83EF644D8}" type="datetimeFigureOut">
              <a:rPr lang="uk-UA" smtClean="0"/>
              <a:t>22.09.2020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FE9-A9FB-4025-8187-DD759239FDF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491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ECFE-DB4E-40DC-BF4A-B1A83EF644D8}" type="datetimeFigureOut">
              <a:rPr lang="uk-UA" smtClean="0"/>
              <a:t>22.09.2020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FE9-A9FB-4025-8187-DD759239FDF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22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ECFE-DB4E-40DC-BF4A-B1A83EF644D8}" type="datetimeFigureOut">
              <a:rPr lang="uk-UA" smtClean="0"/>
              <a:t>22.09.2020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FE9-A9FB-4025-8187-DD759239FDF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281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ECFE-DB4E-40DC-BF4A-B1A83EF644D8}" type="datetimeFigureOut">
              <a:rPr lang="uk-UA" smtClean="0"/>
              <a:t>22.09.2020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FE9-A9FB-4025-8187-DD759239FDF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12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ECFE-DB4E-40DC-BF4A-B1A83EF644D8}" type="datetimeFigureOut">
              <a:rPr lang="uk-UA" smtClean="0"/>
              <a:t>22.09.2020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FE9-A9FB-4025-8187-DD759239FDF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148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ECFE-DB4E-40DC-BF4A-B1A83EF644D8}" type="datetimeFigureOut">
              <a:rPr lang="uk-UA" smtClean="0"/>
              <a:t>22.09.2020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FE9-A9FB-4025-8187-DD759239FDF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73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ECFE-DB4E-40DC-BF4A-B1A83EF644D8}" type="datetimeFigureOut">
              <a:rPr lang="uk-UA" smtClean="0"/>
              <a:t>22.09.2020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FE9-A9FB-4025-8187-DD759239FDF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81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ECFE-DB4E-40DC-BF4A-B1A83EF644D8}" type="datetimeFigureOut">
              <a:rPr lang="uk-UA" smtClean="0"/>
              <a:t>22.09.2020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FE9-A9FB-4025-8187-DD759239FDF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358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9ECFE-DB4E-40DC-BF4A-B1A83EF644D8}" type="datetimeFigureOut">
              <a:rPr lang="uk-UA" smtClean="0"/>
              <a:t>22.09.2020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6BFE9-A9FB-4025-8187-DD759239FDF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9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://toros.inevm.ru/repository/%7bBD0102D7-5B95-4CED-A288-A41E83A6260A%7d/%7b2799D3E5-9059-46E8-BF42-4E4733AEA38E%7d.gi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://toros.inevm.ru/repository/%7bBD0102D7-5B95-4CED-A288-A41E83A6260A%7d/%7b12C32FB0-1C5A-4142-8D12-DA459174C4B4%7d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/>
              <a:t>Лекція 4. Поняття життєвого циклу програмного забезпечення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Додаткові ілюстрації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4593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Узагальнена схема етапів розроблення систем</a:t>
            </a:r>
            <a:endParaRPr lang="uk-UA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2843"/>
            <a:ext cx="8229600" cy="400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43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Каскадна модель з поетапним проміжним контролем</a:t>
            </a:r>
            <a:endParaRPr lang="uk-UA" dirty="0"/>
          </a:p>
        </p:txBody>
      </p:sp>
      <p:pic>
        <p:nvPicPr>
          <p:cNvPr id="4" name="Объект 3" descr="Описание: Поэтапная модель с промежуточным контроле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89" y="2060848"/>
            <a:ext cx="8673691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73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Каскадна модель з поверненням</a:t>
            </a:r>
            <a:endParaRPr lang="uk-UA" dirty="0"/>
          </a:p>
        </p:txBody>
      </p:sp>
      <p:pic>
        <p:nvPicPr>
          <p:cNvPr id="4" name="Picture 2" descr="http://toros.inevm.ru/repository/%7bBD0102D7-5B95-4CED-A288-A41E83A6260A%7d/%7b2799D3E5-9059-46E8-BF42-4E4733AEA38E%7d.gif"/>
          <p:cNvPicPr>
            <a:picLocks noGrp="1" noChangeAspect="1" noChangeArrowheads="1"/>
          </p:cNvPicPr>
          <p:nvPr>
            <p:ph idx="1"/>
          </p:nvPr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395536" y="1887766"/>
            <a:ext cx="8440384" cy="3989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017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Порівняння  </a:t>
            </a:r>
            <a:r>
              <a:rPr lang="uk-UA" dirty="0" err="1" smtClean="0"/>
              <a:t>інкрементної</a:t>
            </a:r>
            <a:r>
              <a:rPr lang="uk-UA" dirty="0" smtClean="0"/>
              <a:t> та еволюційної моделі</a:t>
            </a:r>
            <a:endParaRPr lang="uk-UA" dirty="0"/>
          </a:p>
        </p:txBody>
      </p:sp>
      <p:pic>
        <p:nvPicPr>
          <p:cNvPr id="4" name="Объект 5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631664" y="1600200"/>
            <a:ext cx="5880672" cy="4525963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933504" y="1268760"/>
            <a:ext cx="320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09FDA"/>
                </a:solidFill>
                <a:effectLst/>
                <a:uLnTx/>
                <a:uFillTx/>
              </a:rPr>
              <a:t>Інкрементна</a:t>
            </a:r>
            <a:r>
              <a:rPr kumimoji="0" lang="uk-U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09FDA"/>
                </a:solidFill>
                <a:effectLst/>
                <a:uLnTx/>
                <a:uFillTx/>
              </a:rPr>
              <a:t> модель</a:t>
            </a:r>
            <a:r>
              <a:rPr kumimoji="0" lang="uk-UA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процес розробки, при якому вимоги розділяються на кілька частин, кожна з яких доставляється з наступним випуском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5949280"/>
            <a:ext cx="734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09FDA"/>
                </a:solidFill>
                <a:effectLst/>
                <a:uLnTx/>
                <a:uFillTx/>
              </a:rPr>
              <a:t>Ітеративна модель</a:t>
            </a:r>
            <a:r>
              <a:rPr kumimoji="0" lang="uk-UA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процес розробки, при якому немає чіткого бачення кінцевого продукту, натомість подальші вимоги узгоджуються в процесі розробки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2355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uk-UA" b="1" dirty="0"/>
              <a:t>Спіральна модель</a:t>
            </a:r>
            <a:endParaRPr lang="uk-UA" dirty="0"/>
          </a:p>
        </p:txBody>
      </p:sp>
      <p:pic>
        <p:nvPicPr>
          <p:cNvPr id="4" name="Picture 2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187624" y="1196752"/>
            <a:ext cx="6584804" cy="5257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18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Загальний погляд на спіральні моделі</a:t>
            </a:r>
            <a:endParaRPr lang="uk-UA" dirty="0"/>
          </a:p>
        </p:txBody>
      </p:sp>
      <p:pic>
        <p:nvPicPr>
          <p:cNvPr id="4" name="Picture 2" descr="http://toros.inevm.ru/repository/%7bBD0102D7-5B95-4CED-A288-A41E83A6260A%7d/%7b12C32FB0-1C5A-4142-8D12-DA459174C4B4%7d.jpg"/>
          <p:cNvPicPr>
            <a:picLocks noGrp="1" noChangeAspect="1" noChangeArrowheads="1"/>
          </p:cNvPicPr>
          <p:nvPr>
            <p:ph idx="1"/>
          </p:nvPr>
        </p:nvPicPr>
        <p:blipFill>
          <a:blip r:embed="rId2" r:link="rId3" cstate="print"/>
          <a:srcRect r="7987"/>
          <a:stretch>
            <a:fillRect/>
          </a:stretch>
        </p:blipFill>
        <p:spPr bwMode="auto">
          <a:xfrm>
            <a:off x="755576" y="1700808"/>
            <a:ext cx="8036847" cy="3818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041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15639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77</Words>
  <Application>Microsoft Office PowerPoint</Application>
  <PresentationFormat>Экран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Лекція 4. Поняття життєвого циклу програмного забезпечення</vt:lpstr>
      <vt:lpstr>Узагальнена схема етапів розроблення систем</vt:lpstr>
      <vt:lpstr>Каскадна модель з поетапним проміжним контролем</vt:lpstr>
      <vt:lpstr>Каскадна модель з поверненням</vt:lpstr>
      <vt:lpstr>Порівняння  інкрементної та еволюційної моделі</vt:lpstr>
      <vt:lpstr>Спіральна модель</vt:lpstr>
      <vt:lpstr>Загальний погляд на спіральні моделі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4. Поняття життєвого циклу програмного забезпечення</dc:title>
  <dc:creator>190256</dc:creator>
  <cp:lastModifiedBy>190256</cp:lastModifiedBy>
  <cp:revision>6</cp:revision>
  <dcterms:created xsi:type="dcterms:W3CDTF">2020-09-22T11:56:59Z</dcterms:created>
  <dcterms:modified xsi:type="dcterms:W3CDTF">2020-09-22T12:28:03Z</dcterms:modified>
</cp:coreProperties>
</file>