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E502-970F-4B09-BE93-F3282DC7BF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1FCD-D12F-46F0-89DB-321FF8C2E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Muthukumar Swamy</dc:creator>
  <cp:lastModifiedBy>Muthukumar Swamy</cp:lastModifiedBy>
  <cp:revision>1</cp:revision>
  <dcterms:created xsi:type="dcterms:W3CDTF">2016-12-01T05:56:14Z</dcterms:created>
  <dcterms:modified xsi:type="dcterms:W3CDTF">2016-12-01T05:56:40Z</dcterms:modified>
</cp:coreProperties>
</file>